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77" r:id="rId3"/>
    <p:sldId id="279" r:id="rId4"/>
    <p:sldId id="296" r:id="rId5"/>
    <p:sldId id="28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7AD3E-16BB-414E-8292-8ED22EC20AB0}" v="570" dt="2023-09-17T03:25:39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kash Neupane" userId="2b2b55dae5c83239" providerId="LiveId" clId="{06B7AD3E-16BB-414E-8292-8ED22EC20AB0}"/>
    <pc:docChg chg="undo redo custSel addSld delSld modSld sldOrd modMainMaster modShowInfo">
      <pc:chgData name="Bikash Neupane" userId="2b2b55dae5c83239" providerId="LiveId" clId="{06B7AD3E-16BB-414E-8292-8ED22EC20AB0}" dt="2023-09-17T03:26:12.352" v="1205" actId="26606"/>
      <pc:docMkLst>
        <pc:docMk/>
      </pc:docMkLst>
      <pc:sldChg chg="addSp delSp modSp ord modTransition">
        <pc:chgData name="Bikash Neupane" userId="2b2b55dae5c83239" providerId="LiveId" clId="{06B7AD3E-16BB-414E-8292-8ED22EC20AB0}" dt="2023-09-17T03:13:09.762" v="1134"/>
        <pc:sldMkLst>
          <pc:docMk/>
          <pc:sldMk cId="2191346538" sldId="257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2191346538" sldId="257"/>
            <ac:spMk id="3" creationId="{15FAA1D0-2165-B3E7-C669-06C6FE55ECFD}"/>
          </ac:spMkLst>
        </pc:spChg>
        <pc:spChg chg="add del mod">
          <ac:chgData name="Bikash Neupane" userId="2b2b55dae5c83239" providerId="LiveId" clId="{06B7AD3E-16BB-414E-8292-8ED22EC20AB0}" dt="2023-09-15T11:55:06.848" v="3"/>
          <ac:spMkLst>
            <pc:docMk/>
            <pc:sldMk cId="2191346538" sldId="257"/>
            <ac:spMk id="4" creationId="{25A97C13-BA45-4437-F16C-833A324A92EF}"/>
          </ac:spMkLst>
        </pc:spChg>
        <pc:spChg chg="add del mod">
          <ac:chgData name="Bikash Neupane" userId="2b2b55dae5c83239" providerId="LiveId" clId="{06B7AD3E-16BB-414E-8292-8ED22EC20AB0}" dt="2023-09-15T11:55:06.848" v="3"/>
          <ac:spMkLst>
            <pc:docMk/>
            <pc:sldMk cId="2191346538" sldId="257"/>
            <ac:spMk id="6" creationId="{0840BC7D-9959-BFED-7395-16ABD3021D00}"/>
          </ac:spMkLst>
        </pc:spChg>
        <pc:spChg chg="add del mod">
          <ac:chgData name="Bikash Neupane" userId="2b2b55dae5c83239" providerId="LiveId" clId="{06B7AD3E-16BB-414E-8292-8ED22EC20AB0}" dt="2023-09-15T11:55:06.848" v="3"/>
          <ac:spMkLst>
            <pc:docMk/>
            <pc:sldMk cId="2191346538" sldId="257"/>
            <ac:spMk id="7" creationId="{B36FBD85-5250-7516-2946-7D6B1135ED54}"/>
          </ac:spMkLst>
        </pc:spChg>
        <pc:graphicFrameChg chg="add del mod">
          <ac:chgData name="Bikash Neupane" userId="2b2b55dae5c83239" providerId="LiveId" clId="{06B7AD3E-16BB-414E-8292-8ED22EC20AB0}" dt="2023-09-15T11:55:06.848" v="3"/>
          <ac:graphicFrameMkLst>
            <pc:docMk/>
            <pc:sldMk cId="2191346538" sldId="257"/>
            <ac:graphicFrameMk id="5" creationId="{564A3C76-8438-AE2A-9CB4-ADE251BD3C27}"/>
          </ac:graphicFrameMkLst>
        </pc:graphicFrameChg>
        <pc:graphicFrameChg chg="add mod">
          <ac:chgData name="Bikash Neupane" userId="2b2b55dae5c83239" providerId="LiveId" clId="{06B7AD3E-16BB-414E-8292-8ED22EC20AB0}" dt="2023-09-15T11:56:13.282" v="90" actId="20577"/>
          <ac:graphicFrameMkLst>
            <pc:docMk/>
            <pc:sldMk cId="2191346538" sldId="257"/>
            <ac:graphicFrameMk id="8" creationId="{8888B791-B2D4-0552-EBC4-04D213136753}"/>
          </ac:graphicFrameMkLst>
        </pc:graphicFrameChg>
      </pc:sldChg>
      <pc:sldChg chg="delSp del">
        <pc:chgData name="Bikash Neupane" userId="2b2b55dae5c83239" providerId="LiveId" clId="{06B7AD3E-16BB-414E-8292-8ED22EC20AB0}" dt="2023-09-15T12:20:40.682" v="118" actId="47"/>
        <pc:sldMkLst>
          <pc:docMk/>
          <pc:sldMk cId="3972292554" sldId="258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3972292554" sldId="258"/>
            <ac:spMk id="2" creationId="{445E6884-8077-C01D-9025-1AC4BA4E252D}"/>
          </ac:spMkLst>
        </pc:spChg>
      </pc:sldChg>
      <pc:sldChg chg="delSp del">
        <pc:chgData name="Bikash Neupane" userId="2b2b55dae5c83239" providerId="LiveId" clId="{06B7AD3E-16BB-414E-8292-8ED22EC20AB0}" dt="2023-09-15T12:29:02.756" v="127" actId="47"/>
        <pc:sldMkLst>
          <pc:docMk/>
          <pc:sldMk cId="4145358583" sldId="259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4145358583" sldId="259"/>
            <ac:spMk id="2" creationId="{F6502D79-3788-2B9C-9AD7-F90AEE0AB2FE}"/>
          </ac:spMkLst>
        </pc:spChg>
      </pc:sldChg>
      <pc:sldChg chg="delSp del">
        <pc:chgData name="Bikash Neupane" userId="2b2b55dae5c83239" providerId="LiveId" clId="{06B7AD3E-16BB-414E-8292-8ED22EC20AB0}" dt="2023-09-15T12:35:12.636" v="291" actId="47"/>
        <pc:sldMkLst>
          <pc:docMk/>
          <pc:sldMk cId="1761067702" sldId="260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1761067702" sldId="260"/>
            <ac:spMk id="2" creationId="{450C863D-7F20-7DA0-073B-25B1E5C7F13A}"/>
          </ac:spMkLst>
        </pc:spChg>
      </pc:sldChg>
      <pc:sldChg chg="delSp del">
        <pc:chgData name="Bikash Neupane" userId="2b2b55dae5c83239" providerId="LiveId" clId="{06B7AD3E-16BB-414E-8292-8ED22EC20AB0}" dt="2023-09-15T12:37:33.939" v="343" actId="47"/>
        <pc:sldMkLst>
          <pc:docMk/>
          <pc:sldMk cId="839207710" sldId="261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839207710" sldId="261"/>
            <ac:spMk id="2" creationId="{0AB8BDE0-7FD6-7DD1-53C2-B3BEBB91A868}"/>
          </ac:spMkLst>
        </pc:spChg>
      </pc:sldChg>
      <pc:sldChg chg="delSp del">
        <pc:chgData name="Bikash Neupane" userId="2b2b55dae5c83239" providerId="LiveId" clId="{06B7AD3E-16BB-414E-8292-8ED22EC20AB0}" dt="2023-09-15T12:38:46.668" v="347" actId="47"/>
        <pc:sldMkLst>
          <pc:docMk/>
          <pc:sldMk cId="21718046" sldId="262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21718046" sldId="262"/>
            <ac:spMk id="2" creationId="{944237BB-31CC-0E86-967A-1075842DA1B7}"/>
          </ac:spMkLst>
        </pc:spChg>
      </pc:sldChg>
      <pc:sldChg chg="delSp del">
        <pc:chgData name="Bikash Neupane" userId="2b2b55dae5c83239" providerId="LiveId" clId="{06B7AD3E-16BB-414E-8292-8ED22EC20AB0}" dt="2023-09-15T12:43:51.851" v="418" actId="47"/>
        <pc:sldMkLst>
          <pc:docMk/>
          <pc:sldMk cId="2132293550" sldId="263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2132293550" sldId="263"/>
            <ac:spMk id="2" creationId="{D954DB58-6DA5-47AB-D076-DB1DD0A25DD9}"/>
          </ac:spMkLst>
        </pc:spChg>
      </pc:sldChg>
      <pc:sldChg chg="delSp del">
        <pc:chgData name="Bikash Neupane" userId="2b2b55dae5c83239" providerId="LiveId" clId="{06B7AD3E-16BB-414E-8292-8ED22EC20AB0}" dt="2023-09-15T12:45:44.926" v="503" actId="47"/>
        <pc:sldMkLst>
          <pc:docMk/>
          <pc:sldMk cId="4186312276" sldId="264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4186312276" sldId="264"/>
            <ac:spMk id="2" creationId="{F4FD4FC9-1635-D379-D969-B0CC7223206A}"/>
          </ac:spMkLst>
        </pc:spChg>
      </pc:sldChg>
      <pc:sldChg chg="delSp del">
        <pc:chgData name="Bikash Neupane" userId="2b2b55dae5c83239" providerId="LiveId" clId="{06B7AD3E-16BB-414E-8292-8ED22EC20AB0}" dt="2023-09-15T12:53:34.754" v="625" actId="47"/>
        <pc:sldMkLst>
          <pc:docMk/>
          <pc:sldMk cId="1261006003" sldId="265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1261006003" sldId="265"/>
            <ac:spMk id="2" creationId="{C2FE91B0-5380-EEE8-D239-C16415863B79}"/>
          </ac:spMkLst>
        </pc:spChg>
      </pc:sldChg>
      <pc:sldChg chg="delSp del">
        <pc:chgData name="Bikash Neupane" userId="2b2b55dae5c83239" providerId="LiveId" clId="{06B7AD3E-16BB-414E-8292-8ED22EC20AB0}" dt="2023-09-15T12:54:53.001" v="674" actId="47"/>
        <pc:sldMkLst>
          <pc:docMk/>
          <pc:sldMk cId="3416436076" sldId="266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3416436076" sldId="266"/>
            <ac:spMk id="2" creationId="{226F1E12-D61E-0B28-C08B-3E661E7ED272}"/>
          </ac:spMkLst>
        </pc:spChg>
      </pc:sldChg>
      <pc:sldChg chg="delSp del">
        <pc:chgData name="Bikash Neupane" userId="2b2b55dae5c83239" providerId="LiveId" clId="{06B7AD3E-16BB-414E-8292-8ED22EC20AB0}" dt="2023-09-15T13:17:37.530" v="752" actId="47"/>
        <pc:sldMkLst>
          <pc:docMk/>
          <pc:sldMk cId="2516765416" sldId="267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2516765416" sldId="267"/>
            <ac:spMk id="2" creationId="{81BDA483-F800-829A-A77E-8D838D615E2B}"/>
          </ac:spMkLst>
        </pc:spChg>
      </pc:sldChg>
      <pc:sldChg chg="delSp del">
        <pc:chgData name="Bikash Neupane" userId="2b2b55dae5c83239" providerId="LiveId" clId="{06B7AD3E-16BB-414E-8292-8ED22EC20AB0}" dt="2023-09-15T13:21:44.953" v="848" actId="47"/>
        <pc:sldMkLst>
          <pc:docMk/>
          <pc:sldMk cId="3074334738" sldId="268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3074334738" sldId="268"/>
            <ac:spMk id="2" creationId="{B4E998F2-0532-F957-C443-AB0062BE946D}"/>
          </ac:spMkLst>
        </pc:spChg>
      </pc:sldChg>
      <pc:sldChg chg="delSp del">
        <pc:chgData name="Bikash Neupane" userId="2b2b55dae5c83239" providerId="LiveId" clId="{06B7AD3E-16BB-414E-8292-8ED22EC20AB0}" dt="2023-09-15T13:23:22.916" v="905" actId="47"/>
        <pc:sldMkLst>
          <pc:docMk/>
          <pc:sldMk cId="3861150482" sldId="269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3861150482" sldId="269"/>
            <ac:spMk id="2" creationId="{9C6E393D-CD8B-7A4F-A97E-6F2A83B0377C}"/>
          </ac:spMkLst>
        </pc:spChg>
      </pc:sldChg>
      <pc:sldChg chg="delSp del">
        <pc:chgData name="Bikash Neupane" userId="2b2b55dae5c83239" providerId="LiveId" clId="{06B7AD3E-16BB-414E-8292-8ED22EC20AB0}" dt="2023-09-15T13:24:53.142" v="910" actId="47"/>
        <pc:sldMkLst>
          <pc:docMk/>
          <pc:sldMk cId="2089018455" sldId="270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2089018455" sldId="270"/>
            <ac:spMk id="2" creationId="{F5EF0189-74FA-90BF-5204-BBBBA3FCAD47}"/>
          </ac:spMkLst>
        </pc:spChg>
      </pc:sldChg>
      <pc:sldChg chg="delSp del">
        <pc:chgData name="Bikash Neupane" userId="2b2b55dae5c83239" providerId="LiveId" clId="{06B7AD3E-16BB-414E-8292-8ED22EC20AB0}" dt="2023-09-15T13:27:08.386" v="951" actId="47"/>
        <pc:sldMkLst>
          <pc:docMk/>
          <pc:sldMk cId="3687790235" sldId="271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3687790235" sldId="271"/>
            <ac:spMk id="2" creationId="{4EE57242-D613-11C6-5DCD-02C2B1BFD693}"/>
          </ac:spMkLst>
        </pc:spChg>
      </pc:sldChg>
      <pc:sldChg chg="delSp del">
        <pc:chgData name="Bikash Neupane" userId="2b2b55dae5c83239" providerId="LiveId" clId="{06B7AD3E-16BB-414E-8292-8ED22EC20AB0}" dt="2023-09-15T12:53:41.126" v="627" actId="47"/>
        <pc:sldMkLst>
          <pc:docMk/>
          <pc:sldMk cId="2178166013" sldId="272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2178166013" sldId="272"/>
            <ac:spMk id="2" creationId="{01FC9F1A-15B6-70AA-34F6-A0D884078758}"/>
          </ac:spMkLst>
        </pc:spChg>
      </pc:sldChg>
      <pc:sldChg chg="delSp del">
        <pc:chgData name="Bikash Neupane" userId="2b2b55dae5c83239" providerId="LiveId" clId="{06B7AD3E-16BB-414E-8292-8ED22EC20AB0}" dt="2023-09-15T13:21:48.941" v="849" actId="47"/>
        <pc:sldMkLst>
          <pc:docMk/>
          <pc:sldMk cId="226605058" sldId="273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226605058" sldId="273"/>
            <ac:spMk id="2" creationId="{D74FA267-965C-4847-DB90-9DF59F58D49A}"/>
          </ac:spMkLst>
        </pc:spChg>
      </pc:sldChg>
      <pc:sldChg chg="delSp del">
        <pc:chgData name="Bikash Neupane" userId="2b2b55dae5c83239" providerId="LiveId" clId="{06B7AD3E-16BB-414E-8292-8ED22EC20AB0}" dt="2023-09-15T12:53:38.927" v="626" actId="47"/>
        <pc:sldMkLst>
          <pc:docMk/>
          <pc:sldMk cId="1435386862" sldId="274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1435386862" sldId="274"/>
            <ac:spMk id="2" creationId="{C6C897C6-B97A-B0AB-16C8-2957751853A7}"/>
          </ac:spMkLst>
        </pc:spChg>
      </pc:sldChg>
      <pc:sldChg chg="delSp del">
        <pc:chgData name="Bikash Neupane" userId="2b2b55dae5c83239" providerId="LiveId" clId="{06B7AD3E-16BB-414E-8292-8ED22EC20AB0}" dt="2023-09-15T12:32:52.745" v="238" actId="47"/>
        <pc:sldMkLst>
          <pc:docMk/>
          <pc:sldMk cId="4204629646" sldId="275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4204629646" sldId="275"/>
            <ac:spMk id="2" creationId="{4DD625DA-062D-0A1C-13F7-56D49BF4B81B}"/>
          </ac:spMkLst>
        </pc:spChg>
      </pc:sldChg>
      <pc:sldChg chg="addSp delSp modSp mod ord modTransition">
        <pc:chgData name="Bikash Neupane" userId="2b2b55dae5c83239" providerId="LiveId" clId="{06B7AD3E-16BB-414E-8292-8ED22EC20AB0}" dt="2023-09-17T03:13:09.762" v="1134"/>
        <pc:sldMkLst>
          <pc:docMk/>
          <pc:sldMk cId="3986805014" sldId="276"/>
        </pc:sldMkLst>
        <pc:spChg chg="del">
          <ac:chgData name="Bikash Neupane" userId="2b2b55dae5c83239" providerId="LiveId" clId="{06B7AD3E-16BB-414E-8292-8ED22EC20AB0}" dt="2023-09-15T11:55:07.435" v="4"/>
          <ac:spMkLst>
            <pc:docMk/>
            <pc:sldMk cId="3986805014" sldId="276"/>
            <ac:spMk id="2" creationId="{0A93353B-B141-A948-690F-A0B4508FF081}"/>
          </ac:spMkLst>
        </pc:spChg>
        <pc:spChg chg="add mod">
          <ac:chgData name="Bikash Neupane" userId="2b2b55dae5c83239" providerId="LiveId" clId="{06B7AD3E-16BB-414E-8292-8ED22EC20AB0}" dt="2023-09-15T13:34:55.291" v="1010" actId="962"/>
          <ac:spMkLst>
            <pc:docMk/>
            <pc:sldMk cId="3986805014" sldId="276"/>
            <ac:spMk id="4" creationId="{89F59BF0-4862-5CF3-960B-FC372F2A58A4}"/>
          </ac:spMkLst>
        </pc:spChg>
      </pc:sldChg>
      <pc:sldChg chg="addSp delSp modSp new mod ord modTransition setBg">
        <pc:chgData name="Bikash Neupane" userId="2b2b55dae5c83239" providerId="LiveId" clId="{06B7AD3E-16BB-414E-8292-8ED22EC20AB0}" dt="2023-09-17T03:13:09.762" v="1134"/>
        <pc:sldMkLst>
          <pc:docMk/>
          <pc:sldMk cId="3572922955" sldId="277"/>
        </pc:sldMkLst>
        <pc:spChg chg="mod">
          <ac:chgData name="Bikash Neupane" userId="2b2b55dae5c83239" providerId="LiveId" clId="{06B7AD3E-16BB-414E-8292-8ED22EC20AB0}" dt="2023-09-15T13:30:01.915" v="962" actId="14100"/>
          <ac:spMkLst>
            <pc:docMk/>
            <pc:sldMk cId="3572922955" sldId="277"/>
            <ac:spMk id="2" creationId="{D5FE57A2-1DAD-E1CA-6223-956A096BB0CA}"/>
          </ac:spMkLst>
        </pc:spChg>
        <pc:spChg chg="del">
          <ac:chgData name="Bikash Neupane" userId="2b2b55dae5c83239" providerId="LiveId" clId="{06B7AD3E-16BB-414E-8292-8ED22EC20AB0}" dt="2023-09-15T12:27:30.577" v="120" actId="931"/>
          <ac:spMkLst>
            <pc:docMk/>
            <pc:sldMk cId="3572922955" sldId="277"/>
            <ac:spMk id="3" creationId="{DE5A4BAF-AE95-5093-6E83-E1DB59EF0DB4}"/>
          </ac:spMkLst>
        </pc:spChg>
        <pc:spChg chg="mod">
          <ac:chgData name="Bikash Neupane" userId="2b2b55dae5c83239" providerId="LiveId" clId="{06B7AD3E-16BB-414E-8292-8ED22EC20AB0}" dt="2023-09-15T13:30:01.915" v="962" actId="14100"/>
          <ac:spMkLst>
            <pc:docMk/>
            <pc:sldMk cId="3572922955" sldId="277"/>
            <ac:spMk id="4" creationId="{7C458E7A-35DB-D2F2-B7B9-68B32ABFA382}"/>
          </ac:spMkLst>
        </pc:spChg>
        <pc:spChg chg="mod">
          <ac:chgData name="Bikash Neupane" userId="2b2b55dae5c83239" providerId="LiveId" clId="{06B7AD3E-16BB-414E-8292-8ED22EC20AB0}" dt="2023-09-15T13:30:01.915" v="962" actId="14100"/>
          <ac:spMkLst>
            <pc:docMk/>
            <pc:sldMk cId="3572922955" sldId="277"/>
            <ac:spMk id="5" creationId="{C03D80DD-17B8-F8D8-D97A-AEC3BEB4E708}"/>
          </ac:spMkLst>
        </pc:spChg>
        <pc:spChg chg="add">
          <ac:chgData name="Bikash Neupane" userId="2b2b55dae5c83239" providerId="LiveId" clId="{06B7AD3E-16BB-414E-8292-8ED22EC20AB0}" dt="2023-09-15T12:27:41.789" v="121" actId="26606"/>
          <ac:spMkLst>
            <pc:docMk/>
            <pc:sldMk cId="3572922955" sldId="277"/>
            <ac:spMk id="12" creationId="{327D73B4-9F5C-4A64-A179-51B9500CB8B5}"/>
          </ac:spMkLst>
        </pc:spChg>
        <pc:spChg chg="add">
          <ac:chgData name="Bikash Neupane" userId="2b2b55dae5c83239" providerId="LiveId" clId="{06B7AD3E-16BB-414E-8292-8ED22EC20AB0}" dt="2023-09-15T12:27:41.789" v="121" actId="26606"/>
          <ac:spMkLst>
            <pc:docMk/>
            <pc:sldMk cId="3572922955" sldId="277"/>
            <ac:spMk id="14" creationId="{C1F06963-6374-4B48-844F-071A9BAAAE02}"/>
          </ac:spMkLst>
        </pc:spChg>
        <pc:spChg chg="add">
          <ac:chgData name="Bikash Neupane" userId="2b2b55dae5c83239" providerId="LiveId" clId="{06B7AD3E-16BB-414E-8292-8ED22EC20AB0}" dt="2023-09-15T12:27:41.789" v="121" actId="26606"/>
          <ac:spMkLst>
            <pc:docMk/>
            <pc:sldMk cId="3572922955" sldId="277"/>
            <ac:spMk id="16" creationId="{6CB927A4-E432-4310-9CD5-E89FF5063179}"/>
          </ac:spMkLst>
        </pc:spChg>
        <pc:spChg chg="add">
          <ac:chgData name="Bikash Neupane" userId="2b2b55dae5c83239" providerId="LiveId" clId="{06B7AD3E-16BB-414E-8292-8ED22EC20AB0}" dt="2023-09-15T12:27:41.789" v="121" actId="26606"/>
          <ac:spMkLst>
            <pc:docMk/>
            <pc:sldMk cId="3572922955" sldId="277"/>
            <ac:spMk id="18" creationId="{1453BF6C-B012-48B7-B4E8-6D7AC7C27D02}"/>
          </ac:spMkLst>
        </pc:spChg>
        <pc:spChg chg="add">
          <ac:chgData name="Bikash Neupane" userId="2b2b55dae5c83239" providerId="LiveId" clId="{06B7AD3E-16BB-414E-8292-8ED22EC20AB0}" dt="2023-09-15T12:27:41.789" v="121" actId="26606"/>
          <ac:spMkLst>
            <pc:docMk/>
            <pc:sldMk cId="3572922955" sldId="277"/>
            <ac:spMk id="20" creationId="{E3020543-B24B-4EC4-8FFC-8DD88EEA91A8}"/>
          </ac:spMkLst>
        </pc:spChg>
        <pc:picChg chg="add mod">
          <ac:chgData name="Bikash Neupane" userId="2b2b55dae5c83239" providerId="LiveId" clId="{06B7AD3E-16BB-414E-8292-8ED22EC20AB0}" dt="2023-09-15T13:30:01.915" v="962" actId="14100"/>
          <ac:picMkLst>
            <pc:docMk/>
            <pc:sldMk cId="3572922955" sldId="277"/>
            <ac:picMk id="7" creationId="{A907AA65-6262-E459-07EB-7D1992FA1EDB}"/>
          </ac:picMkLst>
        </pc:picChg>
        <pc:cxnChg chg="add">
          <ac:chgData name="Bikash Neupane" userId="2b2b55dae5c83239" providerId="LiveId" clId="{06B7AD3E-16BB-414E-8292-8ED22EC20AB0}" dt="2023-09-15T12:27:41.789" v="121" actId="26606"/>
          <ac:cxnSpMkLst>
            <pc:docMk/>
            <pc:sldMk cId="3572922955" sldId="277"/>
            <ac:cxnSpMk id="22" creationId="{C49DA8F6-BCC1-4447-B54C-57856834B94B}"/>
          </ac:cxnSpMkLst>
        </pc:cxnChg>
      </pc:sldChg>
      <pc:sldChg chg="addSp delSp modSp add del mod ord modTransition setBg addAnim delAnim setClrOvrMap delDesignElem">
        <pc:chgData name="Bikash Neupane" userId="2b2b55dae5c83239" providerId="LiveId" clId="{06B7AD3E-16BB-414E-8292-8ED22EC20AB0}" dt="2023-09-17T03:21:42.084" v="1136" actId="47"/>
        <pc:sldMkLst>
          <pc:docMk/>
          <pc:sldMk cId="2693462146" sldId="278"/>
        </pc:sldMkLst>
        <pc:spChg chg="mod ord">
          <ac:chgData name="Bikash Neupane" userId="2b2b55dae5c83239" providerId="LiveId" clId="{06B7AD3E-16BB-414E-8292-8ED22EC20AB0}" dt="2023-09-15T12:31:57.992" v="230" actId="26606"/>
          <ac:spMkLst>
            <pc:docMk/>
            <pc:sldMk cId="2693462146" sldId="278"/>
            <ac:spMk id="2" creationId="{D5FE57A2-1DAD-E1CA-6223-956A096BB0CA}"/>
          </ac:spMkLst>
        </pc:spChg>
        <pc:spChg chg="mod">
          <ac:chgData name="Bikash Neupane" userId="2b2b55dae5c83239" providerId="LiveId" clId="{06B7AD3E-16BB-414E-8292-8ED22EC20AB0}" dt="2023-09-15T12:31:57.992" v="230" actId="26606"/>
          <ac:spMkLst>
            <pc:docMk/>
            <pc:sldMk cId="2693462146" sldId="278"/>
            <ac:spMk id="4" creationId="{7C458E7A-35DB-D2F2-B7B9-68B32ABFA382}"/>
          </ac:spMkLst>
        </pc:spChg>
        <pc:spChg chg="mod">
          <ac:chgData name="Bikash Neupane" userId="2b2b55dae5c83239" providerId="LiveId" clId="{06B7AD3E-16BB-414E-8292-8ED22EC20AB0}" dt="2023-09-15T12:31:57.992" v="230" actId="26606"/>
          <ac:spMkLst>
            <pc:docMk/>
            <pc:sldMk cId="2693462146" sldId="278"/>
            <ac:spMk id="5" creationId="{C03D80DD-17B8-F8D8-D97A-AEC3BEB4E708}"/>
          </ac:spMkLst>
        </pc:spChg>
        <pc:spChg chg="add del mod">
          <ac:chgData name="Bikash Neupane" userId="2b2b55dae5c83239" providerId="LiveId" clId="{06B7AD3E-16BB-414E-8292-8ED22EC20AB0}" dt="2023-09-15T12:30:18.674" v="212" actId="478"/>
          <ac:spMkLst>
            <pc:docMk/>
            <pc:sldMk cId="2693462146" sldId="278"/>
            <ac:spMk id="6" creationId="{C84F4954-3057-AAD3-8759-798D11B882F2}"/>
          </ac:spMkLst>
        </pc:spChg>
        <pc:spChg chg="add del">
          <ac:chgData name="Bikash Neupane" userId="2b2b55dae5c83239" providerId="LiveId" clId="{06B7AD3E-16BB-414E-8292-8ED22EC20AB0}" dt="2023-09-15T12:31:21.651" v="216" actId="26606"/>
          <ac:spMkLst>
            <pc:docMk/>
            <pc:sldMk cId="2693462146" sldId="278"/>
            <ac:spMk id="9" creationId="{362D44EE-C852-4460-B8B5-C4F2BC20510C}"/>
          </ac:spMkLst>
        </pc:spChg>
        <pc:spChg chg="add del">
          <ac:chgData name="Bikash Neupane" userId="2b2b55dae5c83239" providerId="LiveId" clId="{06B7AD3E-16BB-414E-8292-8ED22EC20AB0}" dt="2023-09-15T12:31:21.651" v="216" actId="26606"/>
          <ac:spMkLst>
            <pc:docMk/>
            <pc:sldMk cId="2693462146" sldId="278"/>
            <ac:spMk id="10" creationId="{658970D8-8D1D-4B5C-894B-E871CC86543D}"/>
          </ac:spMkLst>
        </pc:spChg>
        <pc:spChg chg="add del">
          <ac:chgData name="Bikash Neupane" userId="2b2b55dae5c83239" providerId="LiveId" clId="{06B7AD3E-16BB-414E-8292-8ED22EC20AB0}" dt="2023-09-15T12:31:21.651" v="216" actId="26606"/>
          <ac:spMkLst>
            <pc:docMk/>
            <pc:sldMk cId="2693462146" sldId="278"/>
            <ac:spMk id="11" creationId="{F227E5B6-9132-43CA-B503-37A18562ADF2}"/>
          </ac:spMkLst>
        </pc:spChg>
        <pc:spChg chg="del">
          <ac:chgData name="Bikash Neupane" userId="2b2b55dae5c83239" providerId="LiveId" clId="{06B7AD3E-16BB-414E-8292-8ED22EC20AB0}" dt="2023-09-15T12:29:00.232" v="126"/>
          <ac:spMkLst>
            <pc:docMk/>
            <pc:sldMk cId="2693462146" sldId="278"/>
            <ac:spMk id="12" creationId="{327D73B4-9F5C-4A64-A179-51B9500CB8B5}"/>
          </ac:spMkLst>
        </pc:spChg>
        <pc:spChg chg="add del">
          <ac:chgData name="Bikash Neupane" userId="2b2b55dae5c83239" providerId="LiveId" clId="{06B7AD3E-16BB-414E-8292-8ED22EC20AB0}" dt="2023-09-15T12:31:21.651" v="216" actId="26606"/>
          <ac:spMkLst>
            <pc:docMk/>
            <pc:sldMk cId="2693462146" sldId="278"/>
            <ac:spMk id="13" creationId="{03C2051E-A88D-48E5-BACF-AAED17892722}"/>
          </ac:spMkLst>
        </pc:spChg>
        <pc:spChg chg="del">
          <ac:chgData name="Bikash Neupane" userId="2b2b55dae5c83239" providerId="LiveId" clId="{06B7AD3E-16BB-414E-8292-8ED22EC20AB0}" dt="2023-09-15T12:29:00.232" v="126"/>
          <ac:spMkLst>
            <pc:docMk/>
            <pc:sldMk cId="2693462146" sldId="278"/>
            <ac:spMk id="14" creationId="{C1F06963-6374-4B48-844F-071A9BAAAE02}"/>
          </ac:spMkLst>
        </pc:spChg>
        <pc:spChg chg="add del">
          <ac:chgData name="Bikash Neupane" userId="2b2b55dae5c83239" providerId="LiveId" clId="{06B7AD3E-16BB-414E-8292-8ED22EC20AB0}" dt="2023-09-15T12:31:21.651" v="216" actId="26606"/>
          <ac:spMkLst>
            <pc:docMk/>
            <pc:sldMk cId="2693462146" sldId="278"/>
            <ac:spMk id="15" creationId="{7821A508-2985-4905-874A-527429BAABFA}"/>
          </ac:spMkLst>
        </pc:spChg>
        <pc:spChg chg="del">
          <ac:chgData name="Bikash Neupane" userId="2b2b55dae5c83239" providerId="LiveId" clId="{06B7AD3E-16BB-414E-8292-8ED22EC20AB0}" dt="2023-09-15T12:29:00.232" v="126"/>
          <ac:spMkLst>
            <pc:docMk/>
            <pc:sldMk cId="2693462146" sldId="278"/>
            <ac:spMk id="16" creationId="{6CB927A4-E432-4310-9CD5-E89FF5063179}"/>
          </ac:spMkLst>
        </pc:spChg>
        <pc:spChg chg="add del">
          <ac:chgData name="Bikash Neupane" userId="2b2b55dae5c83239" providerId="LiveId" clId="{06B7AD3E-16BB-414E-8292-8ED22EC20AB0}" dt="2023-09-15T12:31:21.651" v="216" actId="26606"/>
          <ac:spMkLst>
            <pc:docMk/>
            <pc:sldMk cId="2693462146" sldId="278"/>
            <ac:spMk id="17" creationId="{D2929CB1-0E3C-4B2D-ADC5-0154FB33BA44}"/>
          </ac:spMkLst>
        </pc:spChg>
        <pc:spChg chg="del">
          <ac:chgData name="Bikash Neupane" userId="2b2b55dae5c83239" providerId="LiveId" clId="{06B7AD3E-16BB-414E-8292-8ED22EC20AB0}" dt="2023-09-15T12:29:00.232" v="126"/>
          <ac:spMkLst>
            <pc:docMk/>
            <pc:sldMk cId="2693462146" sldId="278"/>
            <ac:spMk id="18" creationId="{1453BF6C-B012-48B7-B4E8-6D7AC7C27D02}"/>
          </ac:spMkLst>
        </pc:spChg>
        <pc:spChg chg="del">
          <ac:chgData name="Bikash Neupane" userId="2b2b55dae5c83239" providerId="LiveId" clId="{06B7AD3E-16BB-414E-8292-8ED22EC20AB0}" dt="2023-09-15T12:29:00.232" v="126"/>
          <ac:spMkLst>
            <pc:docMk/>
            <pc:sldMk cId="2693462146" sldId="278"/>
            <ac:spMk id="20" creationId="{E3020543-B24B-4EC4-8FFC-8DD88EEA91A8}"/>
          </ac:spMkLst>
        </pc:spChg>
        <pc:spChg chg="add del">
          <ac:chgData name="Bikash Neupane" userId="2b2b55dae5c83239" providerId="LiveId" clId="{06B7AD3E-16BB-414E-8292-8ED22EC20AB0}" dt="2023-09-15T12:31:21.651" v="216" actId="26606"/>
          <ac:spMkLst>
            <pc:docMk/>
            <pc:sldMk cId="2693462146" sldId="278"/>
            <ac:spMk id="24" creationId="{5F2F0C84-BE8C-4DC2-A6D3-30349A801D5C}"/>
          </ac:spMkLst>
        </pc:spChg>
        <pc:spChg chg="add del">
          <ac:chgData name="Bikash Neupane" userId="2b2b55dae5c83239" providerId="LiveId" clId="{06B7AD3E-16BB-414E-8292-8ED22EC20AB0}" dt="2023-09-15T12:31:31.263" v="218" actId="26606"/>
          <ac:spMkLst>
            <pc:docMk/>
            <pc:sldMk cId="2693462146" sldId="278"/>
            <ac:spMk id="26" creationId="{0671A8AE-40A1-4631-A6B8-581AFF065482}"/>
          </ac:spMkLst>
        </pc:spChg>
        <pc:spChg chg="add del">
          <ac:chgData name="Bikash Neupane" userId="2b2b55dae5c83239" providerId="LiveId" clId="{06B7AD3E-16BB-414E-8292-8ED22EC20AB0}" dt="2023-09-15T12:31:31.263" v="218" actId="26606"/>
          <ac:spMkLst>
            <pc:docMk/>
            <pc:sldMk cId="2693462146" sldId="278"/>
            <ac:spMk id="27" creationId="{AB58EF07-17C2-48CF-ABB0-EEF1F17CB8F0}"/>
          </ac:spMkLst>
        </pc:spChg>
        <pc:spChg chg="add del">
          <ac:chgData name="Bikash Neupane" userId="2b2b55dae5c83239" providerId="LiveId" clId="{06B7AD3E-16BB-414E-8292-8ED22EC20AB0}" dt="2023-09-15T12:31:31.263" v="218" actId="26606"/>
          <ac:spMkLst>
            <pc:docMk/>
            <pc:sldMk cId="2693462146" sldId="278"/>
            <ac:spMk id="28" creationId="{AF2F604E-43BE-4DC3-B983-E071523364F8}"/>
          </ac:spMkLst>
        </pc:spChg>
        <pc:spChg chg="add del">
          <ac:chgData name="Bikash Neupane" userId="2b2b55dae5c83239" providerId="LiveId" clId="{06B7AD3E-16BB-414E-8292-8ED22EC20AB0}" dt="2023-09-15T12:31:31.263" v="218" actId="26606"/>
          <ac:spMkLst>
            <pc:docMk/>
            <pc:sldMk cId="2693462146" sldId="278"/>
            <ac:spMk id="29" creationId="{08C9B587-E65E-4B52-B37C-ABEBB6E87928}"/>
          </ac:spMkLst>
        </pc:spChg>
        <pc:spChg chg="add del">
          <ac:chgData name="Bikash Neupane" userId="2b2b55dae5c83239" providerId="LiveId" clId="{06B7AD3E-16BB-414E-8292-8ED22EC20AB0}" dt="2023-09-15T12:31:38.646" v="220" actId="26606"/>
          <ac:spMkLst>
            <pc:docMk/>
            <pc:sldMk cId="2693462146" sldId="278"/>
            <ac:spMk id="31" creationId="{6CCA5F87-1D1E-45CB-8D83-FC7EEFAD9935}"/>
          </ac:spMkLst>
        </pc:spChg>
        <pc:spChg chg="add del">
          <ac:chgData name="Bikash Neupane" userId="2b2b55dae5c83239" providerId="LiveId" clId="{06B7AD3E-16BB-414E-8292-8ED22EC20AB0}" dt="2023-09-15T12:31:38.646" v="220" actId="26606"/>
          <ac:spMkLst>
            <pc:docMk/>
            <pc:sldMk cId="2693462146" sldId="278"/>
            <ac:spMk id="32" creationId="{7CCFC2C6-6238-4A2F-93DE-2ADF74AF635E}"/>
          </ac:spMkLst>
        </pc:spChg>
        <pc:spChg chg="add del">
          <ac:chgData name="Bikash Neupane" userId="2b2b55dae5c83239" providerId="LiveId" clId="{06B7AD3E-16BB-414E-8292-8ED22EC20AB0}" dt="2023-09-15T12:31:38.646" v="220" actId="26606"/>
          <ac:spMkLst>
            <pc:docMk/>
            <pc:sldMk cId="2693462146" sldId="278"/>
            <ac:spMk id="33" creationId="{AF2F604E-43BE-4DC3-B983-E071523364F8}"/>
          </ac:spMkLst>
        </pc:spChg>
        <pc:spChg chg="add del">
          <ac:chgData name="Bikash Neupane" userId="2b2b55dae5c83239" providerId="LiveId" clId="{06B7AD3E-16BB-414E-8292-8ED22EC20AB0}" dt="2023-09-15T12:31:38.646" v="220" actId="26606"/>
          <ac:spMkLst>
            <pc:docMk/>
            <pc:sldMk cId="2693462146" sldId="278"/>
            <ac:spMk id="34" creationId="{08C9B587-E65E-4B52-B37C-ABEBB6E87928}"/>
          </ac:spMkLst>
        </pc:spChg>
        <pc:spChg chg="add del">
          <ac:chgData name="Bikash Neupane" userId="2b2b55dae5c83239" providerId="LiveId" clId="{06B7AD3E-16BB-414E-8292-8ED22EC20AB0}" dt="2023-09-15T12:31:40.301" v="222" actId="26606"/>
          <ac:spMkLst>
            <pc:docMk/>
            <pc:sldMk cId="2693462146" sldId="278"/>
            <ac:spMk id="36" creationId="{845DC394-4B49-4A3F-80DF-6A554897FE78}"/>
          </ac:spMkLst>
        </pc:spChg>
        <pc:spChg chg="add del">
          <ac:chgData name="Bikash Neupane" userId="2b2b55dae5c83239" providerId="LiveId" clId="{06B7AD3E-16BB-414E-8292-8ED22EC20AB0}" dt="2023-09-15T12:31:40.301" v="222" actId="26606"/>
          <ac:spMkLst>
            <pc:docMk/>
            <pc:sldMk cId="2693462146" sldId="278"/>
            <ac:spMk id="37" creationId="{EFA9B6C6-A247-48A8-9A1C-1E36FA9456B5}"/>
          </ac:spMkLst>
        </pc:spChg>
        <pc:spChg chg="add del">
          <ac:chgData name="Bikash Neupane" userId="2b2b55dae5c83239" providerId="LiveId" clId="{06B7AD3E-16BB-414E-8292-8ED22EC20AB0}" dt="2023-09-15T12:31:40.301" v="222" actId="26606"/>
          <ac:spMkLst>
            <pc:docMk/>
            <pc:sldMk cId="2693462146" sldId="278"/>
            <ac:spMk id="38" creationId="{C5CB530E-515E-412C-9DF1-5F8FFBD6F383}"/>
          </ac:spMkLst>
        </pc:spChg>
        <pc:spChg chg="add del">
          <ac:chgData name="Bikash Neupane" userId="2b2b55dae5c83239" providerId="LiveId" clId="{06B7AD3E-16BB-414E-8292-8ED22EC20AB0}" dt="2023-09-15T12:31:40.301" v="222" actId="26606"/>
          <ac:spMkLst>
            <pc:docMk/>
            <pc:sldMk cId="2693462146" sldId="278"/>
            <ac:spMk id="39" creationId="{712D4376-A578-4FF1-94FC-245E7A6A489F}"/>
          </ac:spMkLst>
        </pc:spChg>
        <pc:spChg chg="add del">
          <ac:chgData name="Bikash Neupane" userId="2b2b55dae5c83239" providerId="LiveId" clId="{06B7AD3E-16BB-414E-8292-8ED22EC20AB0}" dt="2023-09-15T12:31:40.301" v="222" actId="26606"/>
          <ac:spMkLst>
            <pc:docMk/>
            <pc:sldMk cId="2693462146" sldId="278"/>
            <ac:spMk id="40" creationId="{AEA7509D-F04F-40CB-A0B3-EEF16499CC9F}"/>
          </ac:spMkLst>
        </pc:spChg>
        <pc:spChg chg="add del">
          <ac:chgData name="Bikash Neupane" userId="2b2b55dae5c83239" providerId="LiveId" clId="{06B7AD3E-16BB-414E-8292-8ED22EC20AB0}" dt="2023-09-15T12:31:47.246" v="224" actId="26606"/>
          <ac:spMkLst>
            <pc:docMk/>
            <pc:sldMk cId="2693462146" sldId="278"/>
            <ac:spMk id="43" creationId="{A03F41AC-F690-4E67-BC22-50049D14CCF7}"/>
          </ac:spMkLst>
        </pc:spChg>
        <pc:spChg chg="add del">
          <ac:chgData name="Bikash Neupane" userId="2b2b55dae5c83239" providerId="LiveId" clId="{06B7AD3E-16BB-414E-8292-8ED22EC20AB0}" dt="2023-09-15T12:31:47.246" v="224" actId="26606"/>
          <ac:spMkLst>
            <pc:docMk/>
            <pc:sldMk cId="2693462146" sldId="278"/>
            <ac:spMk id="44" creationId="{769BBCA1-89BA-4CF6-9CE0-7E8BEB04CFCD}"/>
          </ac:spMkLst>
        </pc:spChg>
        <pc:spChg chg="add del">
          <ac:chgData name="Bikash Neupane" userId="2b2b55dae5c83239" providerId="LiveId" clId="{06B7AD3E-16BB-414E-8292-8ED22EC20AB0}" dt="2023-09-15T12:31:47.246" v="224" actId="26606"/>
          <ac:spMkLst>
            <pc:docMk/>
            <pc:sldMk cId="2693462146" sldId="278"/>
            <ac:spMk id="45" creationId="{4E94261F-1ED3-4E90-88E6-13479144005B}"/>
          </ac:spMkLst>
        </pc:spChg>
        <pc:spChg chg="add del">
          <ac:chgData name="Bikash Neupane" userId="2b2b55dae5c83239" providerId="LiveId" clId="{06B7AD3E-16BB-414E-8292-8ED22EC20AB0}" dt="2023-09-15T12:31:54.774" v="226" actId="26606"/>
          <ac:spMkLst>
            <pc:docMk/>
            <pc:sldMk cId="2693462146" sldId="278"/>
            <ac:spMk id="49" creationId="{9180DE06-7362-4888-AADA-7AADD57AC49D}"/>
          </ac:spMkLst>
        </pc:spChg>
        <pc:spChg chg="add del">
          <ac:chgData name="Bikash Neupane" userId="2b2b55dae5c83239" providerId="LiveId" clId="{06B7AD3E-16BB-414E-8292-8ED22EC20AB0}" dt="2023-09-15T12:31:54.774" v="226" actId="26606"/>
          <ac:spMkLst>
            <pc:docMk/>
            <pc:sldMk cId="2693462146" sldId="278"/>
            <ac:spMk id="53" creationId="{04357C93-F0CB-4A1C-8F77-4E9063789819}"/>
          </ac:spMkLst>
        </pc:spChg>
        <pc:spChg chg="add del">
          <ac:chgData name="Bikash Neupane" userId="2b2b55dae5c83239" providerId="LiveId" clId="{06B7AD3E-16BB-414E-8292-8ED22EC20AB0}" dt="2023-09-15T12:31:57.992" v="229" actId="26606"/>
          <ac:spMkLst>
            <pc:docMk/>
            <pc:sldMk cId="2693462146" sldId="278"/>
            <ac:spMk id="55" creationId="{71B2258F-86CA-4D4D-8270-BC05FCDEBFB3}"/>
          </ac:spMkLst>
        </pc:spChg>
        <pc:spChg chg="add">
          <ac:chgData name="Bikash Neupane" userId="2b2b55dae5c83239" providerId="LiveId" clId="{06B7AD3E-16BB-414E-8292-8ED22EC20AB0}" dt="2023-09-15T12:31:57.992" v="230" actId="26606"/>
          <ac:spMkLst>
            <pc:docMk/>
            <pc:sldMk cId="2693462146" sldId="278"/>
            <ac:spMk id="57" creationId="{0671A8AE-40A1-4631-A6B8-581AFF065482}"/>
          </ac:spMkLst>
        </pc:spChg>
        <pc:spChg chg="add">
          <ac:chgData name="Bikash Neupane" userId="2b2b55dae5c83239" providerId="LiveId" clId="{06B7AD3E-16BB-414E-8292-8ED22EC20AB0}" dt="2023-09-15T12:31:57.992" v="230" actId="26606"/>
          <ac:spMkLst>
            <pc:docMk/>
            <pc:sldMk cId="2693462146" sldId="278"/>
            <ac:spMk id="58" creationId="{AB58EF07-17C2-48CF-ABB0-EEF1F17CB8F0}"/>
          </ac:spMkLst>
        </pc:spChg>
        <pc:spChg chg="add">
          <ac:chgData name="Bikash Neupane" userId="2b2b55dae5c83239" providerId="LiveId" clId="{06B7AD3E-16BB-414E-8292-8ED22EC20AB0}" dt="2023-09-15T12:31:57.992" v="230" actId="26606"/>
          <ac:spMkLst>
            <pc:docMk/>
            <pc:sldMk cId="2693462146" sldId="278"/>
            <ac:spMk id="59" creationId="{AF2F604E-43BE-4DC3-B983-E071523364F8}"/>
          </ac:spMkLst>
        </pc:spChg>
        <pc:spChg chg="add">
          <ac:chgData name="Bikash Neupane" userId="2b2b55dae5c83239" providerId="LiveId" clId="{06B7AD3E-16BB-414E-8292-8ED22EC20AB0}" dt="2023-09-15T12:31:57.992" v="230" actId="26606"/>
          <ac:spMkLst>
            <pc:docMk/>
            <pc:sldMk cId="2693462146" sldId="278"/>
            <ac:spMk id="60" creationId="{08C9B587-E65E-4B52-B37C-ABEBB6E87928}"/>
          </ac:spMkLst>
        </pc:spChg>
        <pc:grpChg chg="add del">
          <ac:chgData name="Bikash Neupane" userId="2b2b55dae5c83239" providerId="LiveId" clId="{06B7AD3E-16BB-414E-8292-8ED22EC20AB0}" dt="2023-09-15T12:31:47.246" v="224" actId="26606"/>
          <ac:grpSpMkLst>
            <pc:docMk/>
            <pc:sldMk cId="2693462146" sldId="278"/>
            <ac:grpSpMk id="46" creationId="{8B65D8A2-EC69-49A4-8897-4C4FE08B7420}"/>
          </ac:grpSpMkLst>
        </pc:grpChg>
        <pc:grpChg chg="add del">
          <ac:chgData name="Bikash Neupane" userId="2b2b55dae5c83239" providerId="LiveId" clId="{06B7AD3E-16BB-414E-8292-8ED22EC20AB0}" dt="2023-09-15T12:31:54.774" v="226" actId="26606"/>
          <ac:grpSpMkLst>
            <pc:docMk/>
            <pc:sldMk cId="2693462146" sldId="278"/>
            <ac:grpSpMk id="50" creationId="{3AF6A671-C637-4547-85F4-51B6D1881399}"/>
          </ac:grpSpMkLst>
        </pc:grpChg>
        <pc:picChg chg="add del mod ord">
          <ac:chgData name="Bikash Neupane" userId="2b2b55dae5c83239" providerId="LiveId" clId="{06B7AD3E-16BB-414E-8292-8ED22EC20AB0}" dt="2023-09-15T12:31:57.992" v="230" actId="26606"/>
          <ac:picMkLst>
            <pc:docMk/>
            <pc:sldMk cId="2693462146" sldId="278"/>
            <ac:picMk id="7" creationId="{A907AA65-6262-E459-07EB-7D1992FA1EDB}"/>
          </ac:picMkLst>
        </pc:picChg>
        <pc:cxnChg chg="del">
          <ac:chgData name="Bikash Neupane" userId="2b2b55dae5c83239" providerId="LiveId" clId="{06B7AD3E-16BB-414E-8292-8ED22EC20AB0}" dt="2023-09-15T12:29:00.232" v="126"/>
          <ac:cxnSpMkLst>
            <pc:docMk/>
            <pc:sldMk cId="2693462146" sldId="278"/>
            <ac:cxnSpMk id="22" creationId="{C49DA8F6-BCC1-4447-B54C-57856834B94B}"/>
          </ac:cxnSpMkLst>
        </pc:cxnChg>
        <pc:cxnChg chg="add del">
          <ac:chgData name="Bikash Neupane" userId="2b2b55dae5c83239" providerId="LiveId" clId="{06B7AD3E-16BB-414E-8292-8ED22EC20AB0}" dt="2023-09-15T12:31:47.246" v="224" actId="26606"/>
          <ac:cxnSpMkLst>
            <pc:docMk/>
            <pc:sldMk cId="2693462146" sldId="278"/>
            <ac:cxnSpMk id="23" creationId="{56020367-4FD5-4596-8E10-C5F095CD8DBF}"/>
          </ac:cxnSpMkLst>
        </pc:cxnChg>
        <pc:cxnChg chg="add del">
          <ac:chgData name="Bikash Neupane" userId="2b2b55dae5c83239" providerId="LiveId" clId="{06B7AD3E-16BB-414E-8292-8ED22EC20AB0}" dt="2023-09-15T12:31:40.301" v="222" actId="26606"/>
          <ac:cxnSpMkLst>
            <pc:docMk/>
            <pc:sldMk cId="2693462146" sldId="278"/>
            <ac:cxnSpMk id="41" creationId="{56020367-4FD5-4596-8E10-C5F095CD8DBF}"/>
          </ac:cxnSpMkLst>
        </pc:cxnChg>
      </pc:sldChg>
      <pc:sldChg chg="delSp add del setBg delDesignElem">
        <pc:chgData name="Bikash Neupane" userId="2b2b55dae5c83239" providerId="LiveId" clId="{06B7AD3E-16BB-414E-8292-8ED22EC20AB0}" dt="2023-09-15T12:32:39.489" v="233" actId="47"/>
        <pc:sldMkLst>
          <pc:docMk/>
          <pc:sldMk cId="3490998911" sldId="279"/>
        </pc:sldMkLst>
        <pc:spChg chg="del">
          <ac:chgData name="Bikash Neupane" userId="2b2b55dae5c83239" providerId="LiveId" clId="{06B7AD3E-16BB-414E-8292-8ED22EC20AB0}" dt="2023-09-15T12:32:31.483" v="232"/>
          <ac:spMkLst>
            <pc:docMk/>
            <pc:sldMk cId="3490998911" sldId="279"/>
            <ac:spMk id="57" creationId="{0671A8AE-40A1-4631-A6B8-581AFF065482}"/>
          </ac:spMkLst>
        </pc:spChg>
        <pc:spChg chg="del">
          <ac:chgData name="Bikash Neupane" userId="2b2b55dae5c83239" providerId="LiveId" clId="{06B7AD3E-16BB-414E-8292-8ED22EC20AB0}" dt="2023-09-15T12:32:31.483" v="232"/>
          <ac:spMkLst>
            <pc:docMk/>
            <pc:sldMk cId="3490998911" sldId="279"/>
            <ac:spMk id="58" creationId="{AB58EF07-17C2-48CF-ABB0-EEF1F17CB8F0}"/>
          </ac:spMkLst>
        </pc:spChg>
        <pc:spChg chg="del">
          <ac:chgData name="Bikash Neupane" userId="2b2b55dae5c83239" providerId="LiveId" clId="{06B7AD3E-16BB-414E-8292-8ED22EC20AB0}" dt="2023-09-15T12:32:31.483" v="232"/>
          <ac:spMkLst>
            <pc:docMk/>
            <pc:sldMk cId="3490998911" sldId="279"/>
            <ac:spMk id="59" creationId="{AF2F604E-43BE-4DC3-B983-E071523364F8}"/>
          </ac:spMkLst>
        </pc:spChg>
        <pc:spChg chg="del">
          <ac:chgData name="Bikash Neupane" userId="2b2b55dae5c83239" providerId="LiveId" clId="{06B7AD3E-16BB-414E-8292-8ED22EC20AB0}" dt="2023-09-15T12:32:31.483" v="232"/>
          <ac:spMkLst>
            <pc:docMk/>
            <pc:sldMk cId="3490998911" sldId="279"/>
            <ac:spMk id="60" creationId="{08C9B587-E65E-4B52-B37C-ABEBB6E87928}"/>
          </ac:spMkLst>
        </pc:spChg>
      </pc:sldChg>
      <pc:sldChg chg="addSp delSp modSp add mod ord modTransition setBg addAnim delAnim setClrOvrMap delDesignElem">
        <pc:chgData name="Bikash Neupane" userId="2b2b55dae5c83239" providerId="LiveId" clId="{06B7AD3E-16BB-414E-8292-8ED22EC20AB0}" dt="2023-09-17T03:26:12.352" v="1205" actId="26606"/>
        <pc:sldMkLst>
          <pc:docMk/>
          <pc:sldMk cId="3831555746" sldId="279"/>
        </pc:sldMkLst>
        <pc:spChg chg="mod ord">
          <ac:chgData name="Bikash Neupane" userId="2b2b55dae5c83239" providerId="LiveId" clId="{06B7AD3E-16BB-414E-8292-8ED22EC20AB0}" dt="2023-09-17T03:26:12.352" v="1205" actId="26606"/>
          <ac:spMkLst>
            <pc:docMk/>
            <pc:sldMk cId="3831555746" sldId="279"/>
            <ac:spMk id="2" creationId="{D5FE57A2-1DAD-E1CA-6223-956A096BB0CA}"/>
          </ac:spMkLst>
        </pc:spChg>
        <pc:spChg chg="del">
          <ac:chgData name="Bikash Neupane" userId="2b2b55dae5c83239" providerId="LiveId" clId="{06B7AD3E-16BB-414E-8292-8ED22EC20AB0}" dt="2023-09-15T12:33:23.429" v="277" actId="478"/>
          <ac:spMkLst>
            <pc:docMk/>
            <pc:sldMk cId="3831555746" sldId="279"/>
            <ac:spMk id="4" creationId="{7C458E7A-35DB-D2F2-B7B9-68B32ABFA382}"/>
          </ac:spMkLst>
        </pc:spChg>
        <pc:spChg chg="mod ord">
          <ac:chgData name="Bikash Neupane" userId="2b2b55dae5c83239" providerId="LiveId" clId="{06B7AD3E-16BB-414E-8292-8ED22EC20AB0}" dt="2023-09-17T03:26:12.352" v="1205" actId="26606"/>
          <ac:spMkLst>
            <pc:docMk/>
            <pc:sldMk cId="3831555746" sldId="279"/>
            <ac:spMk id="5" creationId="{C03D80DD-17B8-F8D8-D97A-AEC3BEB4E708}"/>
          </ac:spMkLst>
        </pc:spChg>
        <pc:spChg chg="add del mod">
          <ac:chgData name="Bikash Neupane" userId="2b2b55dae5c83239" providerId="LiveId" clId="{06B7AD3E-16BB-414E-8292-8ED22EC20AB0}" dt="2023-09-15T12:34:21.234" v="280" actId="478"/>
          <ac:spMkLst>
            <pc:docMk/>
            <pc:sldMk cId="3831555746" sldId="279"/>
            <ac:spMk id="6" creationId="{E7971D22-C2AF-8D7A-703A-67F9424A6AD9}"/>
          </ac:spMkLst>
        </pc:spChg>
        <pc:spChg chg="add del mod">
          <ac:chgData name="Bikash Neupane" userId="2b2b55dae5c83239" providerId="LiveId" clId="{06B7AD3E-16BB-414E-8292-8ED22EC20AB0}" dt="2023-09-15T13:30:25.743" v="963" actId="478"/>
          <ac:spMkLst>
            <pc:docMk/>
            <pc:sldMk cId="3831555746" sldId="279"/>
            <ac:spMk id="8" creationId="{7D602A31-3608-8A72-D5B2-1B95AB31F8AC}"/>
          </ac:spMkLst>
        </pc:spChg>
        <pc:spChg chg="del">
          <ac:chgData name="Bikash Neupane" userId="2b2b55dae5c83239" providerId="LiveId" clId="{06B7AD3E-16BB-414E-8292-8ED22EC20AB0}" dt="2023-09-15T12:32:44.196" v="235"/>
          <ac:spMkLst>
            <pc:docMk/>
            <pc:sldMk cId="3831555746" sldId="279"/>
            <ac:spMk id="12" creationId="{327D73B4-9F5C-4A64-A179-51B9500CB8B5}"/>
          </ac:spMkLst>
        </pc:spChg>
        <pc:spChg chg="add del">
          <ac:chgData name="Bikash Neupane" userId="2b2b55dae5c83239" providerId="LiveId" clId="{06B7AD3E-16BB-414E-8292-8ED22EC20AB0}" dt="2023-09-15T12:34:56.101" v="288" actId="26606"/>
          <ac:spMkLst>
            <pc:docMk/>
            <pc:sldMk cId="3831555746" sldId="279"/>
            <ac:spMk id="13" creationId="{21A75659-5A6F-4F77-9679-678A00B9D8DC}"/>
          </ac:spMkLst>
        </pc:spChg>
        <pc:spChg chg="del">
          <ac:chgData name="Bikash Neupane" userId="2b2b55dae5c83239" providerId="LiveId" clId="{06B7AD3E-16BB-414E-8292-8ED22EC20AB0}" dt="2023-09-15T12:32:44.196" v="235"/>
          <ac:spMkLst>
            <pc:docMk/>
            <pc:sldMk cId="3831555746" sldId="279"/>
            <ac:spMk id="14" creationId="{C1F06963-6374-4B48-844F-071A9BAAAE02}"/>
          </ac:spMkLst>
        </pc:spChg>
        <pc:spChg chg="add del">
          <ac:chgData name="Bikash Neupane" userId="2b2b55dae5c83239" providerId="LiveId" clId="{06B7AD3E-16BB-414E-8292-8ED22EC20AB0}" dt="2023-09-15T12:34:56.101" v="288" actId="26606"/>
          <ac:spMkLst>
            <pc:docMk/>
            <pc:sldMk cId="3831555746" sldId="279"/>
            <ac:spMk id="15" creationId="{E30A3A45-140E-431E-AED0-07EF836310B3}"/>
          </ac:spMkLst>
        </pc:spChg>
        <pc:spChg chg="del">
          <ac:chgData name="Bikash Neupane" userId="2b2b55dae5c83239" providerId="LiveId" clId="{06B7AD3E-16BB-414E-8292-8ED22EC20AB0}" dt="2023-09-15T12:32:44.196" v="235"/>
          <ac:spMkLst>
            <pc:docMk/>
            <pc:sldMk cId="3831555746" sldId="279"/>
            <ac:spMk id="16" creationId="{6CB927A4-E432-4310-9CD5-E89FF5063179}"/>
          </ac:spMkLst>
        </pc:spChg>
        <pc:spChg chg="add del">
          <ac:chgData name="Bikash Neupane" userId="2b2b55dae5c83239" providerId="LiveId" clId="{06B7AD3E-16BB-414E-8292-8ED22EC20AB0}" dt="2023-09-15T12:34:56.101" v="288" actId="26606"/>
          <ac:spMkLst>
            <pc:docMk/>
            <pc:sldMk cId="3831555746" sldId="279"/>
            <ac:spMk id="17" creationId="{55D4142C-5077-457F-A6AD-3FECFDB39685}"/>
          </ac:spMkLst>
        </pc:spChg>
        <pc:spChg chg="del">
          <ac:chgData name="Bikash Neupane" userId="2b2b55dae5c83239" providerId="LiveId" clId="{06B7AD3E-16BB-414E-8292-8ED22EC20AB0}" dt="2023-09-15T12:32:44.196" v="235"/>
          <ac:spMkLst>
            <pc:docMk/>
            <pc:sldMk cId="3831555746" sldId="279"/>
            <ac:spMk id="18" creationId="{1453BF6C-B012-48B7-B4E8-6D7AC7C27D02}"/>
          </ac:spMkLst>
        </pc:spChg>
        <pc:spChg chg="add del">
          <ac:chgData name="Bikash Neupane" userId="2b2b55dae5c83239" providerId="LiveId" clId="{06B7AD3E-16BB-414E-8292-8ED22EC20AB0}" dt="2023-09-15T12:34:56.101" v="288" actId="26606"/>
          <ac:spMkLst>
            <pc:docMk/>
            <pc:sldMk cId="3831555746" sldId="279"/>
            <ac:spMk id="19" creationId="{7A5F0580-5EE9-419F-96EE-B6529EF6E7D0}"/>
          </ac:spMkLst>
        </pc:spChg>
        <pc:spChg chg="del">
          <ac:chgData name="Bikash Neupane" userId="2b2b55dae5c83239" providerId="LiveId" clId="{06B7AD3E-16BB-414E-8292-8ED22EC20AB0}" dt="2023-09-15T12:32:44.196" v="235"/>
          <ac:spMkLst>
            <pc:docMk/>
            <pc:sldMk cId="3831555746" sldId="279"/>
            <ac:spMk id="20" creationId="{E3020543-B24B-4EC4-8FFC-8DD88EEA91A8}"/>
          </ac:spMkLst>
        </pc:spChg>
        <pc:spChg chg="add del">
          <ac:chgData name="Bikash Neupane" userId="2b2b55dae5c83239" providerId="LiveId" clId="{06B7AD3E-16BB-414E-8292-8ED22EC20AB0}" dt="2023-09-15T12:34:39.716" v="283" actId="26606"/>
          <ac:spMkLst>
            <pc:docMk/>
            <pc:sldMk cId="3831555746" sldId="279"/>
            <ac:spMk id="24" creationId="{E91DC736-0EF8-4F87-9146-EBF1D2EE4D3D}"/>
          </ac:spMkLst>
        </pc:spChg>
        <pc:spChg chg="add del">
          <ac:chgData name="Bikash Neupane" userId="2b2b55dae5c83239" providerId="LiveId" clId="{06B7AD3E-16BB-414E-8292-8ED22EC20AB0}" dt="2023-09-15T12:34:39.716" v="283" actId="26606"/>
          <ac:spMkLst>
            <pc:docMk/>
            <pc:sldMk cId="3831555746" sldId="279"/>
            <ac:spMk id="26" creationId="{097CD68E-23E3-4007-8847-CD0944C4F7BE}"/>
          </ac:spMkLst>
        </pc:spChg>
        <pc:spChg chg="add del">
          <ac:chgData name="Bikash Neupane" userId="2b2b55dae5c83239" providerId="LiveId" clId="{06B7AD3E-16BB-414E-8292-8ED22EC20AB0}" dt="2023-09-15T12:34:39.716" v="283" actId="26606"/>
          <ac:spMkLst>
            <pc:docMk/>
            <pc:sldMk cId="3831555746" sldId="279"/>
            <ac:spMk id="28" creationId="{AF2F604E-43BE-4DC3-B983-E071523364F8}"/>
          </ac:spMkLst>
        </pc:spChg>
        <pc:spChg chg="add del">
          <ac:chgData name="Bikash Neupane" userId="2b2b55dae5c83239" providerId="LiveId" clId="{06B7AD3E-16BB-414E-8292-8ED22EC20AB0}" dt="2023-09-15T12:34:39.716" v="283" actId="26606"/>
          <ac:spMkLst>
            <pc:docMk/>
            <pc:sldMk cId="3831555746" sldId="279"/>
            <ac:spMk id="30" creationId="{08C9B587-E65E-4B52-B37C-ABEBB6E87928}"/>
          </ac:spMkLst>
        </pc:spChg>
        <pc:spChg chg="add del">
          <ac:chgData name="Bikash Neupane" userId="2b2b55dae5c83239" providerId="LiveId" clId="{06B7AD3E-16BB-414E-8292-8ED22EC20AB0}" dt="2023-09-15T12:34:45.456" v="285" actId="26606"/>
          <ac:spMkLst>
            <pc:docMk/>
            <pc:sldMk cId="3831555746" sldId="279"/>
            <ac:spMk id="32" creationId="{16C5FA50-8D52-4617-AF91-5C7B1C8352F1}"/>
          </ac:spMkLst>
        </pc:spChg>
        <pc:spChg chg="add del">
          <ac:chgData name="Bikash Neupane" userId="2b2b55dae5c83239" providerId="LiveId" clId="{06B7AD3E-16BB-414E-8292-8ED22EC20AB0}" dt="2023-09-15T12:34:45.456" v="285" actId="26606"/>
          <ac:spMkLst>
            <pc:docMk/>
            <pc:sldMk cId="3831555746" sldId="279"/>
            <ac:spMk id="33" creationId="{E223798C-12AD-4B0C-A50C-D676347D67CF}"/>
          </ac:spMkLst>
        </pc:spChg>
        <pc:spChg chg="add del">
          <ac:chgData name="Bikash Neupane" userId="2b2b55dae5c83239" providerId="LiveId" clId="{06B7AD3E-16BB-414E-8292-8ED22EC20AB0}" dt="2023-09-15T12:34:56.071" v="287" actId="26606"/>
          <ac:spMkLst>
            <pc:docMk/>
            <pc:sldMk cId="3831555746" sldId="279"/>
            <ac:spMk id="34" creationId="{AEA7509D-F04F-40CB-A0B3-EEF16499CC9F}"/>
          </ac:spMkLst>
        </pc:spChg>
        <pc:spChg chg="add del">
          <ac:chgData name="Bikash Neupane" userId="2b2b55dae5c83239" providerId="LiveId" clId="{06B7AD3E-16BB-414E-8292-8ED22EC20AB0}" dt="2023-09-15T12:34:56.071" v="287" actId="26606"/>
          <ac:spMkLst>
            <pc:docMk/>
            <pc:sldMk cId="3831555746" sldId="279"/>
            <ac:spMk id="35" creationId="{464EC53C-35C4-4E84-AFE2-A7D081852617}"/>
          </ac:spMkLst>
        </pc:spChg>
        <pc:spChg chg="add del">
          <ac:chgData name="Bikash Neupane" userId="2b2b55dae5c83239" providerId="LiveId" clId="{06B7AD3E-16BB-414E-8292-8ED22EC20AB0}" dt="2023-09-15T12:34:56.071" v="287" actId="26606"/>
          <ac:spMkLst>
            <pc:docMk/>
            <pc:sldMk cId="3831555746" sldId="279"/>
            <ac:spMk id="36" creationId="{9A3F5928-D955-456A-97B5-AA390B8CE9D5}"/>
          </ac:spMkLst>
        </pc:spChg>
        <pc:spChg chg="add del">
          <ac:chgData name="Bikash Neupane" userId="2b2b55dae5c83239" providerId="LiveId" clId="{06B7AD3E-16BB-414E-8292-8ED22EC20AB0}" dt="2023-09-15T12:34:56.071" v="287" actId="26606"/>
          <ac:spMkLst>
            <pc:docMk/>
            <pc:sldMk cId="3831555746" sldId="279"/>
            <ac:spMk id="38" creationId="{C5CB530E-515E-412C-9DF1-5F8FFBD6F383}"/>
          </ac:spMkLst>
        </pc:spChg>
        <pc:spChg chg="add del">
          <ac:chgData name="Bikash Neupane" userId="2b2b55dae5c83239" providerId="LiveId" clId="{06B7AD3E-16BB-414E-8292-8ED22EC20AB0}" dt="2023-09-15T12:34:56.071" v="287" actId="26606"/>
          <ac:spMkLst>
            <pc:docMk/>
            <pc:sldMk cId="3831555746" sldId="279"/>
            <ac:spMk id="39" creationId="{712D4376-A578-4FF1-94FC-245E7A6A489F}"/>
          </ac:spMkLst>
        </pc:spChg>
        <pc:spChg chg="add del">
          <ac:chgData name="Bikash Neupane" userId="2b2b55dae5c83239" providerId="LiveId" clId="{06B7AD3E-16BB-414E-8292-8ED22EC20AB0}" dt="2023-09-17T03:26:12.352" v="1205" actId="26606"/>
          <ac:spMkLst>
            <pc:docMk/>
            <pc:sldMk cId="3831555746" sldId="279"/>
            <ac:spMk id="41" creationId="{0E2F58BF-12E5-4B5A-AD25-4DAAA2742A7B}"/>
          </ac:spMkLst>
        </pc:spChg>
        <pc:spChg chg="add del">
          <ac:chgData name="Bikash Neupane" userId="2b2b55dae5c83239" providerId="LiveId" clId="{06B7AD3E-16BB-414E-8292-8ED22EC20AB0}" dt="2023-09-17T03:26:12.352" v="1205" actId="26606"/>
          <ac:spMkLst>
            <pc:docMk/>
            <pc:sldMk cId="3831555746" sldId="279"/>
            <ac:spMk id="42" creationId="{AF2F604E-43BE-4DC3-B983-E071523364F8}"/>
          </ac:spMkLst>
        </pc:spChg>
        <pc:spChg chg="add del">
          <ac:chgData name="Bikash Neupane" userId="2b2b55dae5c83239" providerId="LiveId" clId="{06B7AD3E-16BB-414E-8292-8ED22EC20AB0}" dt="2023-09-17T03:26:12.352" v="1205" actId="26606"/>
          <ac:spMkLst>
            <pc:docMk/>
            <pc:sldMk cId="3831555746" sldId="279"/>
            <ac:spMk id="43" creationId="{08C9B587-E65E-4B52-B37C-ABEBB6E87928}"/>
          </ac:spMkLst>
        </pc:spChg>
        <pc:spChg chg="add del">
          <ac:chgData name="Bikash Neupane" userId="2b2b55dae5c83239" providerId="LiveId" clId="{06B7AD3E-16BB-414E-8292-8ED22EC20AB0}" dt="2023-09-17T03:25:52.487" v="1194" actId="26606"/>
          <ac:spMkLst>
            <pc:docMk/>
            <pc:sldMk cId="3831555746" sldId="279"/>
            <ac:spMk id="48" creationId="{71B2258F-86CA-4D4D-8270-BC05FCDEBFB3}"/>
          </ac:spMkLst>
        </pc:spChg>
        <pc:spChg chg="add del">
          <ac:chgData name="Bikash Neupane" userId="2b2b55dae5c83239" providerId="LiveId" clId="{06B7AD3E-16BB-414E-8292-8ED22EC20AB0}" dt="2023-09-17T03:25:53.609" v="1196" actId="26606"/>
          <ac:spMkLst>
            <pc:docMk/>
            <pc:sldMk cId="3831555746" sldId="279"/>
            <ac:spMk id="50" creationId="{06DA9DF9-31F7-4056-B42E-878CC92417B8}"/>
          </ac:spMkLst>
        </pc:spChg>
        <pc:spChg chg="add del">
          <ac:chgData name="Bikash Neupane" userId="2b2b55dae5c83239" providerId="LiveId" clId="{06B7AD3E-16BB-414E-8292-8ED22EC20AB0}" dt="2023-09-17T03:26:06.720" v="1198" actId="26606"/>
          <ac:spMkLst>
            <pc:docMk/>
            <pc:sldMk cId="3831555746" sldId="279"/>
            <ac:spMk id="52" creationId="{18EEE165-BC21-B37E-CF1E-0E1E2D138397}"/>
          </ac:spMkLst>
        </pc:spChg>
        <pc:spChg chg="add del">
          <ac:chgData name="Bikash Neupane" userId="2b2b55dae5c83239" providerId="LiveId" clId="{06B7AD3E-16BB-414E-8292-8ED22EC20AB0}" dt="2023-09-17T03:26:06.720" v="1198" actId="26606"/>
          <ac:spMkLst>
            <pc:docMk/>
            <pc:sldMk cId="3831555746" sldId="279"/>
            <ac:spMk id="53" creationId="{13A48C6C-3CC4-4EE5-A773-EC1EB7F59CD4}"/>
          </ac:spMkLst>
        </pc:spChg>
        <pc:spChg chg="add del">
          <ac:chgData name="Bikash Neupane" userId="2b2b55dae5c83239" providerId="LiveId" clId="{06B7AD3E-16BB-414E-8292-8ED22EC20AB0}" dt="2023-09-17T03:26:12.259" v="1204" actId="26606"/>
          <ac:spMkLst>
            <pc:docMk/>
            <pc:sldMk cId="3831555746" sldId="279"/>
            <ac:spMk id="54" creationId="{08C9B587-E65E-4B52-B37C-ABEBB6E87928}"/>
          </ac:spMkLst>
        </pc:spChg>
        <pc:spChg chg="add del">
          <ac:chgData name="Bikash Neupane" userId="2b2b55dae5c83239" providerId="LiveId" clId="{06B7AD3E-16BB-414E-8292-8ED22EC20AB0}" dt="2023-09-17T03:26:08.912" v="1201" actId="26606"/>
          <ac:spMkLst>
            <pc:docMk/>
            <pc:sldMk cId="3831555746" sldId="279"/>
            <ac:spMk id="55" creationId="{37C89E4B-3C9F-44B9-8B86-D9E3D112D8EC}"/>
          </ac:spMkLst>
        </pc:spChg>
        <pc:spChg chg="add del">
          <ac:chgData name="Bikash Neupane" userId="2b2b55dae5c83239" providerId="LiveId" clId="{06B7AD3E-16BB-414E-8292-8ED22EC20AB0}" dt="2023-09-17T03:26:12.259" v="1204" actId="26606"/>
          <ac:spMkLst>
            <pc:docMk/>
            <pc:sldMk cId="3831555746" sldId="279"/>
            <ac:spMk id="59" creationId="{E91DC736-0EF8-4F87-9146-EBF1D2EE4D3D}"/>
          </ac:spMkLst>
        </pc:spChg>
        <pc:spChg chg="add del">
          <ac:chgData name="Bikash Neupane" userId="2b2b55dae5c83239" providerId="LiveId" clId="{06B7AD3E-16BB-414E-8292-8ED22EC20AB0}" dt="2023-09-17T03:26:12.259" v="1204" actId="26606"/>
          <ac:spMkLst>
            <pc:docMk/>
            <pc:sldMk cId="3831555746" sldId="279"/>
            <ac:spMk id="60" creationId="{097CD68E-23E3-4007-8847-CD0944C4F7BE}"/>
          </ac:spMkLst>
        </pc:spChg>
        <pc:spChg chg="add del">
          <ac:chgData name="Bikash Neupane" userId="2b2b55dae5c83239" providerId="LiveId" clId="{06B7AD3E-16BB-414E-8292-8ED22EC20AB0}" dt="2023-09-17T03:26:12.259" v="1204" actId="26606"/>
          <ac:spMkLst>
            <pc:docMk/>
            <pc:sldMk cId="3831555746" sldId="279"/>
            <ac:spMk id="61" creationId="{AF2F604E-43BE-4DC3-B983-E071523364F8}"/>
          </ac:spMkLst>
        </pc:spChg>
        <pc:spChg chg="add">
          <ac:chgData name="Bikash Neupane" userId="2b2b55dae5c83239" providerId="LiveId" clId="{06B7AD3E-16BB-414E-8292-8ED22EC20AB0}" dt="2023-09-17T03:26:12.352" v="1205" actId="26606"/>
          <ac:spMkLst>
            <pc:docMk/>
            <pc:sldMk cId="3831555746" sldId="279"/>
            <ac:spMk id="63" creationId="{657F69E0-C4B0-4BEC-A689-4F8D877F05D4}"/>
          </ac:spMkLst>
        </pc:spChg>
        <pc:spChg chg="add">
          <ac:chgData name="Bikash Neupane" userId="2b2b55dae5c83239" providerId="LiveId" clId="{06B7AD3E-16BB-414E-8292-8ED22EC20AB0}" dt="2023-09-17T03:26:12.352" v="1205" actId="26606"/>
          <ac:spMkLst>
            <pc:docMk/>
            <pc:sldMk cId="3831555746" sldId="279"/>
            <ac:spMk id="64" creationId="{9F6380B4-6A1C-481E-8408-B4E6C75B9B81}"/>
          </ac:spMkLst>
        </pc:spChg>
        <pc:picChg chg="mod ord">
          <ac:chgData name="Bikash Neupane" userId="2b2b55dae5c83239" providerId="LiveId" clId="{06B7AD3E-16BB-414E-8292-8ED22EC20AB0}" dt="2023-09-17T03:26:12.352" v="1205" actId="26606"/>
          <ac:picMkLst>
            <pc:docMk/>
            <pc:sldMk cId="3831555746" sldId="279"/>
            <ac:picMk id="7" creationId="{A907AA65-6262-E459-07EB-7D1992FA1EDB}"/>
          </ac:picMkLst>
        </pc:picChg>
        <pc:cxnChg chg="del">
          <ac:chgData name="Bikash Neupane" userId="2b2b55dae5c83239" providerId="LiveId" clId="{06B7AD3E-16BB-414E-8292-8ED22EC20AB0}" dt="2023-09-15T12:32:44.196" v="235"/>
          <ac:cxnSpMkLst>
            <pc:docMk/>
            <pc:sldMk cId="3831555746" sldId="279"/>
            <ac:cxnSpMk id="22" creationId="{C49DA8F6-BCC1-4447-B54C-57856834B94B}"/>
          </ac:cxnSpMkLst>
        </pc:cxnChg>
        <pc:cxnChg chg="add del">
          <ac:chgData name="Bikash Neupane" userId="2b2b55dae5c83239" providerId="LiveId" clId="{06B7AD3E-16BB-414E-8292-8ED22EC20AB0}" dt="2023-09-15T12:34:56.071" v="287" actId="26606"/>
          <ac:cxnSpMkLst>
            <pc:docMk/>
            <pc:sldMk cId="3831555746" sldId="279"/>
            <ac:cxnSpMk id="37" creationId="{56020367-4FD5-4596-8E10-C5F095CD8DBF}"/>
          </ac:cxnSpMkLst>
        </pc:cxnChg>
        <pc:cxnChg chg="add del">
          <ac:chgData name="Bikash Neupane" userId="2b2b55dae5c83239" providerId="LiveId" clId="{06B7AD3E-16BB-414E-8292-8ED22EC20AB0}" dt="2023-09-17T03:26:08.912" v="1201" actId="26606"/>
          <ac:cxnSpMkLst>
            <pc:docMk/>
            <pc:sldMk cId="3831555746" sldId="279"/>
            <ac:cxnSpMk id="56" creationId="{AA2EAA10-076F-46BD-8F0F-B9A2FB77A85C}"/>
          </ac:cxnSpMkLst>
        </pc:cxnChg>
        <pc:cxnChg chg="add del">
          <ac:chgData name="Bikash Neupane" userId="2b2b55dae5c83239" providerId="LiveId" clId="{06B7AD3E-16BB-414E-8292-8ED22EC20AB0}" dt="2023-09-17T03:26:08.912" v="1201" actId="26606"/>
          <ac:cxnSpMkLst>
            <pc:docMk/>
            <pc:sldMk cId="3831555746" sldId="279"/>
            <ac:cxnSpMk id="57" creationId="{D891E407-403B-4764-86C9-33A56D3BCAA3}"/>
          </ac:cxnSpMkLst>
        </pc:cxnChg>
      </pc:sldChg>
      <pc:sldChg chg="addSp delSp modSp add mod ord modTransition setBg delDesignElem">
        <pc:chgData name="Bikash Neupane" userId="2b2b55dae5c83239" providerId="LiveId" clId="{06B7AD3E-16BB-414E-8292-8ED22EC20AB0}" dt="2023-09-17T03:13:09.762" v="1134"/>
        <pc:sldMkLst>
          <pc:docMk/>
          <pc:sldMk cId="1653065879" sldId="280"/>
        </pc:sldMkLst>
        <pc:spChg chg="mod ord">
          <ac:chgData name="Bikash Neupane" userId="2b2b55dae5c83239" providerId="LiveId" clId="{06B7AD3E-16BB-414E-8292-8ED22EC20AB0}" dt="2023-09-15T12:36:46.874" v="340" actId="26606"/>
          <ac:spMkLst>
            <pc:docMk/>
            <pc:sldMk cId="1653065879" sldId="280"/>
            <ac:spMk id="2" creationId="{D5FE57A2-1DAD-E1CA-6223-956A096BB0CA}"/>
          </ac:spMkLst>
        </pc:spChg>
        <pc:spChg chg="mod">
          <ac:chgData name="Bikash Neupane" userId="2b2b55dae5c83239" providerId="LiveId" clId="{06B7AD3E-16BB-414E-8292-8ED22EC20AB0}" dt="2023-09-15T12:36:46.874" v="340" actId="26606"/>
          <ac:spMkLst>
            <pc:docMk/>
            <pc:sldMk cId="1653065879" sldId="280"/>
            <ac:spMk id="5" creationId="{C03D80DD-17B8-F8D8-D97A-AEC3BEB4E708}"/>
          </ac:spMkLst>
        </pc:spChg>
        <pc:spChg chg="del mod">
          <ac:chgData name="Bikash Neupane" userId="2b2b55dae5c83239" providerId="LiveId" clId="{06B7AD3E-16BB-414E-8292-8ED22EC20AB0}" dt="2023-09-15T13:30:41.115" v="965" actId="478"/>
          <ac:spMkLst>
            <pc:docMk/>
            <pc:sldMk cId="1653065879" sldId="280"/>
            <ac:spMk id="8" creationId="{7D602A31-3608-8A72-D5B2-1B95AB31F8AC}"/>
          </ac:spMkLst>
        </pc:spChg>
        <pc:spChg chg="add">
          <ac:chgData name="Bikash Neupane" userId="2b2b55dae5c83239" providerId="LiveId" clId="{06B7AD3E-16BB-414E-8292-8ED22EC20AB0}" dt="2023-09-15T12:36:46.874" v="340" actId="26606"/>
          <ac:spMkLst>
            <pc:docMk/>
            <pc:sldMk cId="1653065879" sldId="280"/>
            <ac:spMk id="13" creationId="{657F69E0-C4B0-4BEC-A689-4F8D877F05D4}"/>
          </ac:spMkLst>
        </pc:spChg>
        <pc:spChg chg="add">
          <ac:chgData name="Bikash Neupane" userId="2b2b55dae5c83239" providerId="LiveId" clId="{06B7AD3E-16BB-414E-8292-8ED22EC20AB0}" dt="2023-09-15T12:36:46.874" v="340" actId="26606"/>
          <ac:spMkLst>
            <pc:docMk/>
            <pc:sldMk cId="1653065879" sldId="280"/>
            <ac:spMk id="15" creationId="{9F6380B4-6A1C-481E-8408-B4E6C75B9B81}"/>
          </ac:spMkLst>
        </pc:spChg>
        <pc:spChg chg="del">
          <ac:chgData name="Bikash Neupane" userId="2b2b55dae5c83239" providerId="LiveId" clId="{06B7AD3E-16BB-414E-8292-8ED22EC20AB0}" dt="2023-09-15T12:35:10.230" v="290"/>
          <ac:spMkLst>
            <pc:docMk/>
            <pc:sldMk cId="1653065879" sldId="280"/>
            <ac:spMk id="41" creationId="{0E2F58BF-12E5-4B5A-AD25-4DAAA2742A7B}"/>
          </ac:spMkLst>
        </pc:spChg>
        <pc:spChg chg="del">
          <ac:chgData name="Bikash Neupane" userId="2b2b55dae5c83239" providerId="LiveId" clId="{06B7AD3E-16BB-414E-8292-8ED22EC20AB0}" dt="2023-09-15T12:35:10.230" v="290"/>
          <ac:spMkLst>
            <pc:docMk/>
            <pc:sldMk cId="1653065879" sldId="280"/>
            <ac:spMk id="42" creationId="{AF2F604E-43BE-4DC3-B983-E071523364F8}"/>
          </ac:spMkLst>
        </pc:spChg>
        <pc:spChg chg="del">
          <ac:chgData name="Bikash Neupane" userId="2b2b55dae5c83239" providerId="LiveId" clId="{06B7AD3E-16BB-414E-8292-8ED22EC20AB0}" dt="2023-09-15T12:35:10.230" v="290"/>
          <ac:spMkLst>
            <pc:docMk/>
            <pc:sldMk cId="1653065879" sldId="280"/>
            <ac:spMk id="43" creationId="{08C9B587-E65E-4B52-B37C-ABEBB6E87928}"/>
          </ac:spMkLst>
        </pc:spChg>
        <pc:picChg chg="mod">
          <ac:chgData name="Bikash Neupane" userId="2b2b55dae5c83239" providerId="LiveId" clId="{06B7AD3E-16BB-414E-8292-8ED22EC20AB0}" dt="2023-09-15T12:36:46.874" v="340" actId="26606"/>
          <ac:picMkLst>
            <pc:docMk/>
            <pc:sldMk cId="1653065879" sldId="280"/>
            <ac:picMk id="7" creationId="{A907AA65-6262-E459-07EB-7D1992FA1EDB}"/>
          </ac:picMkLst>
        </pc:picChg>
      </pc:sldChg>
      <pc:sldChg chg="delSp add del setBg delDesignElem">
        <pc:chgData name="Bikash Neupane" userId="2b2b55dae5c83239" providerId="LiveId" clId="{06B7AD3E-16BB-414E-8292-8ED22EC20AB0}" dt="2023-09-15T12:39:24.756" v="349" actId="47"/>
        <pc:sldMkLst>
          <pc:docMk/>
          <pc:sldMk cId="928316746" sldId="281"/>
        </pc:sldMkLst>
        <pc:spChg chg="del">
          <ac:chgData name="Bikash Neupane" userId="2b2b55dae5c83239" providerId="LiveId" clId="{06B7AD3E-16BB-414E-8292-8ED22EC20AB0}" dt="2023-09-15T12:38:38.589" v="346"/>
          <ac:spMkLst>
            <pc:docMk/>
            <pc:sldMk cId="928316746" sldId="281"/>
            <ac:spMk id="13" creationId="{657F69E0-C4B0-4BEC-A689-4F8D877F05D4}"/>
          </ac:spMkLst>
        </pc:spChg>
        <pc:spChg chg="del">
          <ac:chgData name="Bikash Neupane" userId="2b2b55dae5c83239" providerId="LiveId" clId="{06B7AD3E-16BB-414E-8292-8ED22EC20AB0}" dt="2023-09-15T12:38:38.589" v="346"/>
          <ac:spMkLst>
            <pc:docMk/>
            <pc:sldMk cId="928316746" sldId="281"/>
            <ac:spMk id="15" creationId="{9F6380B4-6A1C-481E-8408-B4E6C75B9B81}"/>
          </ac:spMkLst>
        </pc:spChg>
      </pc:sldChg>
      <pc:sldChg chg="delSp add del setBg delDesignElem">
        <pc:chgData name="Bikash Neupane" userId="2b2b55dae5c83239" providerId="LiveId" clId="{06B7AD3E-16BB-414E-8292-8ED22EC20AB0}" dt="2023-09-15T12:37:54.444" v="344" actId="47"/>
        <pc:sldMkLst>
          <pc:docMk/>
          <pc:sldMk cId="1012716425" sldId="281"/>
        </pc:sldMkLst>
        <pc:spChg chg="del">
          <ac:chgData name="Bikash Neupane" userId="2b2b55dae5c83239" providerId="LiveId" clId="{06B7AD3E-16BB-414E-8292-8ED22EC20AB0}" dt="2023-09-15T12:37:30.982" v="342"/>
          <ac:spMkLst>
            <pc:docMk/>
            <pc:sldMk cId="1012716425" sldId="281"/>
            <ac:spMk id="13" creationId="{657F69E0-C4B0-4BEC-A689-4F8D877F05D4}"/>
          </ac:spMkLst>
        </pc:spChg>
        <pc:spChg chg="del">
          <ac:chgData name="Bikash Neupane" userId="2b2b55dae5c83239" providerId="LiveId" clId="{06B7AD3E-16BB-414E-8292-8ED22EC20AB0}" dt="2023-09-15T12:37:30.982" v="342"/>
          <ac:spMkLst>
            <pc:docMk/>
            <pc:sldMk cId="1012716425" sldId="281"/>
            <ac:spMk id="15" creationId="{9F6380B4-6A1C-481E-8408-B4E6C75B9B81}"/>
          </ac:spMkLst>
        </pc:spChg>
      </pc:sldChg>
      <pc:sldChg chg="addSp delSp modSp add mod ord modTransition">
        <pc:chgData name="Bikash Neupane" userId="2b2b55dae5c83239" providerId="LiveId" clId="{06B7AD3E-16BB-414E-8292-8ED22EC20AB0}" dt="2023-09-17T03:13:09.762" v="1134"/>
        <pc:sldMkLst>
          <pc:docMk/>
          <pc:sldMk cId="2648437267" sldId="282"/>
        </pc:sldMkLst>
        <pc:spChg chg="mod">
          <ac:chgData name="Bikash Neupane" userId="2b2b55dae5c83239" providerId="LiveId" clId="{06B7AD3E-16BB-414E-8292-8ED22EC20AB0}" dt="2023-09-15T12:40:24.385" v="379" actId="26606"/>
          <ac:spMkLst>
            <pc:docMk/>
            <pc:sldMk cId="2648437267" sldId="282"/>
            <ac:spMk id="2" creationId="{D5FE57A2-1DAD-E1CA-6223-956A096BB0CA}"/>
          </ac:spMkLst>
        </pc:spChg>
        <pc:spChg chg="del mod">
          <ac:chgData name="Bikash Neupane" userId="2b2b55dae5c83239" providerId="LiveId" clId="{06B7AD3E-16BB-414E-8292-8ED22EC20AB0}" dt="2023-09-15T13:30:50.645" v="966" actId="478"/>
          <ac:spMkLst>
            <pc:docMk/>
            <pc:sldMk cId="2648437267" sldId="282"/>
            <ac:spMk id="8" creationId="{7D602A31-3608-8A72-D5B2-1B95AB31F8AC}"/>
          </ac:spMkLst>
        </pc:spChg>
        <pc:spChg chg="del">
          <ac:chgData name="Bikash Neupane" userId="2b2b55dae5c83239" providerId="LiveId" clId="{06B7AD3E-16BB-414E-8292-8ED22EC20AB0}" dt="2023-09-15T12:40:24.385" v="379" actId="26606"/>
          <ac:spMkLst>
            <pc:docMk/>
            <pc:sldMk cId="2648437267" sldId="282"/>
            <ac:spMk id="13" creationId="{657F69E0-C4B0-4BEC-A689-4F8D877F05D4}"/>
          </ac:spMkLst>
        </pc:spChg>
        <pc:spChg chg="del">
          <ac:chgData name="Bikash Neupane" userId="2b2b55dae5c83239" providerId="LiveId" clId="{06B7AD3E-16BB-414E-8292-8ED22EC20AB0}" dt="2023-09-15T12:40:24.385" v="379" actId="26606"/>
          <ac:spMkLst>
            <pc:docMk/>
            <pc:sldMk cId="2648437267" sldId="282"/>
            <ac:spMk id="15" creationId="{9F6380B4-6A1C-481E-8408-B4E6C75B9B81}"/>
          </ac:spMkLst>
        </pc:spChg>
        <pc:spChg chg="add">
          <ac:chgData name="Bikash Neupane" userId="2b2b55dae5c83239" providerId="LiveId" clId="{06B7AD3E-16BB-414E-8292-8ED22EC20AB0}" dt="2023-09-15T12:40:24.385" v="379" actId="26606"/>
          <ac:spMkLst>
            <pc:docMk/>
            <pc:sldMk cId="2648437267" sldId="282"/>
            <ac:spMk id="20" creationId="{22A397E7-BF60-45B2-84C7-B074B76C37A7}"/>
          </ac:spMkLst>
        </pc:spChg>
        <pc:spChg chg="add">
          <ac:chgData name="Bikash Neupane" userId="2b2b55dae5c83239" providerId="LiveId" clId="{06B7AD3E-16BB-414E-8292-8ED22EC20AB0}" dt="2023-09-15T12:40:24.385" v="379" actId="26606"/>
          <ac:spMkLst>
            <pc:docMk/>
            <pc:sldMk cId="2648437267" sldId="282"/>
            <ac:spMk id="22" creationId="{890DEF05-784E-4B61-89E4-04C4ECF4E5A0}"/>
          </ac:spMkLst>
        </pc:spChg>
        <pc:picChg chg="mod">
          <ac:chgData name="Bikash Neupane" userId="2b2b55dae5c83239" providerId="LiveId" clId="{06B7AD3E-16BB-414E-8292-8ED22EC20AB0}" dt="2023-09-15T12:40:24.385" v="379" actId="26606"/>
          <ac:picMkLst>
            <pc:docMk/>
            <pc:sldMk cId="2648437267" sldId="282"/>
            <ac:picMk id="7" creationId="{A907AA65-6262-E459-07EB-7D1992FA1EDB}"/>
          </ac:picMkLst>
        </pc:picChg>
        <pc:cxnChg chg="add">
          <ac:chgData name="Bikash Neupane" userId="2b2b55dae5c83239" providerId="LiveId" clId="{06B7AD3E-16BB-414E-8292-8ED22EC20AB0}" dt="2023-09-15T12:40:24.385" v="379" actId="26606"/>
          <ac:cxnSpMkLst>
            <pc:docMk/>
            <pc:sldMk cId="2648437267" sldId="282"/>
            <ac:cxnSpMk id="24" creationId="{C41BAEC7-F7B0-4224-8B18-8F74B7D87F0B}"/>
          </ac:cxnSpMkLst>
        </pc:cxnChg>
      </pc:sldChg>
      <pc:sldChg chg="addSp delSp modSp add mod ord modTransition">
        <pc:chgData name="Bikash Neupane" userId="2b2b55dae5c83239" providerId="LiveId" clId="{06B7AD3E-16BB-414E-8292-8ED22EC20AB0}" dt="2023-09-17T03:13:09.762" v="1134"/>
        <pc:sldMkLst>
          <pc:docMk/>
          <pc:sldMk cId="3895627909" sldId="283"/>
        </pc:sldMkLst>
        <pc:spChg chg="mod">
          <ac:chgData name="Bikash Neupane" userId="2b2b55dae5c83239" providerId="LiveId" clId="{06B7AD3E-16BB-414E-8292-8ED22EC20AB0}" dt="2023-09-15T12:43:22.124" v="414" actId="26606"/>
          <ac:spMkLst>
            <pc:docMk/>
            <pc:sldMk cId="3895627909" sldId="283"/>
            <ac:spMk id="2" creationId="{D5FE57A2-1DAD-E1CA-6223-956A096BB0CA}"/>
          </ac:spMkLst>
        </pc:spChg>
        <pc:spChg chg="mod">
          <ac:chgData name="Bikash Neupane" userId="2b2b55dae5c83239" providerId="LiveId" clId="{06B7AD3E-16BB-414E-8292-8ED22EC20AB0}" dt="2023-09-15T12:43:22.124" v="414" actId="26606"/>
          <ac:spMkLst>
            <pc:docMk/>
            <pc:sldMk cId="3895627909" sldId="283"/>
            <ac:spMk id="5" creationId="{C03D80DD-17B8-F8D8-D97A-AEC3BEB4E708}"/>
          </ac:spMkLst>
        </pc:spChg>
        <pc:spChg chg="del">
          <ac:chgData name="Bikash Neupane" userId="2b2b55dae5c83239" providerId="LiveId" clId="{06B7AD3E-16BB-414E-8292-8ED22EC20AB0}" dt="2023-09-15T12:41:55.854" v="406" actId="14826"/>
          <ac:spMkLst>
            <pc:docMk/>
            <pc:sldMk cId="3895627909" sldId="283"/>
            <ac:spMk id="8" creationId="{7D602A31-3608-8A72-D5B2-1B95AB31F8AC}"/>
          </ac:spMkLst>
        </pc:spChg>
        <pc:spChg chg="del">
          <ac:chgData name="Bikash Neupane" userId="2b2b55dae5c83239" providerId="LiveId" clId="{06B7AD3E-16BB-414E-8292-8ED22EC20AB0}" dt="2023-09-15T12:42:04.740" v="407" actId="26606"/>
          <ac:spMkLst>
            <pc:docMk/>
            <pc:sldMk cId="3895627909" sldId="283"/>
            <ac:spMk id="20" creationId="{22A397E7-BF60-45B2-84C7-B074B76C37A7}"/>
          </ac:spMkLst>
        </pc:spChg>
        <pc:spChg chg="del">
          <ac:chgData name="Bikash Neupane" userId="2b2b55dae5c83239" providerId="LiveId" clId="{06B7AD3E-16BB-414E-8292-8ED22EC20AB0}" dt="2023-09-15T12:42:04.740" v="407" actId="26606"/>
          <ac:spMkLst>
            <pc:docMk/>
            <pc:sldMk cId="3895627909" sldId="283"/>
            <ac:spMk id="22" creationId="{890DEF05-784E-4B61-89E4-04C4ECF4E5A0}"/>
          </ac:spMkLst>
        </pc:spChg>
        <pc:spChg chg="add del">
          <ac:chgData name="Bikash Neupane" userId="2b2b55dae5c83239" providerId="LiveId" clId="{06B7AD3E-16BB-414E-8292-8ED22EC20AB0}" dt="2023-09-15T12:42:34.163" v="409" actId="26606"/>
          <ac:spMkLst>
            <pc:docMk/>
            <pc:sldMk cId="3895627909" sldId="283"/>
            <ac:spMk id="29" creationId="{76906711-0AFB-47DD-A4B6-4E94B38B8C91}"/>
          </ac:spMkLst>
        </pc:spChg>
        <pc:spChg chg="add del">
          <ac:chgData name="Bikash Neupane" userId="2b2b55dae5c83239" providerId="LiveId" clId="{06B7AD3E-16BB-414E-8292-8ED22EC20AB0}" dt="2023-09-15T12:42:34.163" v="409" actId="26606"/>
          <ac:spMkLst>
            <pc:docMk/>
            <pc:sldMk cId="3895627909" sldId="283"/>
            <ac:spMk id="31" creationId="{AA91F649-894C-41F6-A21D-3D1AC558E934}"/>
          </ac:spMkLst>
        </pc:spChg>
        <pc:spChg chg="add del">
          <ac:chgData name="Bikash Neupane" userId="2b2b55dae5c83239" providerId="LiveId" clId="{06B7AD3E-16BB-414E-8292-8ED22EC20AB0}" dt="2023-09-15T12:42:34.163" v="409" actId="26606"/>
          <ac:spMkLst>
            <pc:docMk/>
            <pc:sldMk cId="3895627909" sldId="283"/>
            <ac:spMk id="33" creationId="{56037404-66BD-46B5-9323-1B531319671A}"/>
          </ac:spMkLst>
        </pc:spChg>
        <pc:spChg chg="add del">
          <ac:chgData name="Bikash Neupane" userId="2b2b55dae5c83239" providerId="LiveId" clId="{06B7AD3E-16BB-414E-8292-8ED22EC20AB0}" dt="2023-09-15T12:42:47.355" v="412" actId="26606"/>
          <ac:spMkLst>
            <pc:docMk/>
            <pc:sldMk cId="3895627909" sldId="283"/>
            <ac:spMk id="38" creationId="{76906711-0AFB-47DD-A4B6-4E94B38B8C91}"/>
          </ac:spMkLst>
        </pc:spChg>
        <pc:spChg chg="add del">
          <ac:chgData name="Bikash Neupane" userId="2b2b55dae5c83239" providerId="LiveId" clId="{06B7AD3E-16BB-414E-8292-8ED22EC20AB0}" dt="2023-09-15T12:42:47.355" v="412" actId="26606"/>
          <ac:spMkLst>
            <pc:docMk/>
            <pc:sldMk cId="3895627909" sldId="283"/>
            <ac:spMk id="40" creationId="{AA91F649-894C-41F6-A21D-3D1AC558E934}"/>
          </ac:spMkLst>
        </pc:spChg>
        <pc:spChg chg="add del">
          <ac:chgData name="Bikash Neupane" userId="2b2b55dae5c83239" providerId="LiveId" clId="{06B7AD3E-16BB-414E-8292-8ED22EC20AB0}" dt="2023-09-15T12:42:47.355" v="412" actId="26606"/>
          <ac:spMkLst>
            <pc:docMk/>
            <pc:sldMk cId="3895627909" sldId="283"/>
            <ac:spMk id="42" creationId="{56037404-66BD-46B5-9323-1B531319671A}"/>
          </ac:spMkLst>
        </pc:spChg>
        <pc:spChg chg="add del">
          <ac:chgData name="Bikash Neupane" userId="2b2b55dae5c83239" providerId="LiveId" clId="{06B7AD3E-16BB-414E-8292-8ED22EC20AB0}" dt="2023-09-15T12:43:22.124" v="414" actId="26606"/>
          <ac:spMkLst>
            <pc:docMk/>
            <pc:sldMk cId="3895627909" sldId="283"/>
            <ac:spMk id="47" creationId="{D4771268-CB57-404A-9271-370EB28F6090}"/>
          </ac:spMkLst>
        </pc:spChg>
        <pc:spChg chg="add">
          <ac:chgData name="Bikash Neupane" userId="2b2b55dae5c83239" providerId="LiveId" clId="{06B7AD3E-16BB-414E-8292-8ED22EC20AB0}" dt="2023-09-15T12:43:22.124" v="414" actId="26606"/>
          <ac:spMkLst>
            <pc:docMk/>
            <pc:sldMk cId="3895627909" sldId="283"/>
            <ac:spMk id="52" creationId="{6753252F-4873-4F63-801D-CC719279A7D5}"/>
          </ac:spMkLst>
        </pc:spChg>
        <pc:spChg chg="add">
          <ac:chgData name="Bikash Neupane" userId="2b2b55dae5c83239" providerId="LiveId" clId="{06B7AD3E-16BB-414E-8292-8ED22EC20AB0}" dt="2023-09-15T12:43:22.124" v="414" actId="26606"/>
          <ac:spMkLst>
            <pc:docMk/>
            <pc:sldMk cId="3895627909" sldId="283"/>
            <ac:spMk id="54" creationId="{047C8CCB-F95D-4249-92DD-651249D3535A}"/>
          </ac:spMkLst>
        </pc:spChg>
        <pc:picChg chg="mod ord">
          <ac:chgData name="Bikash Neupane" userId="2b2b55dae5c83239" providerId="LiveId" clId="{06B7AD3E-16BB-414E-8292-8ED22EC20AB0}" dt="2023-09-15T12:43:22.124" v="414" actId="26606"/>
          <ac:picMkLst>
            <pc:docMk/>
            <pc:sldMk cId="3895627909" sldId="283"/>
            <ac:picMk id="7" creationId="{A907AA65-6262-E459-07EB-7D1992FA1EDB}"/>
          </ac:picMkLst>
        </pc:picChg>
        <pc:cxnChg chg="del">
          <ac:chgData name="Bikash Neupane" userId="2b2b55dae5c83239" providerId="LiveId" clId="{06B7AD3E-16BB-414E-8292-8ED22EC20AB0}" dt="2023-09-15T12:42:04.740" v="407" actId="26606"/>
          <ac:cxnSpMkLst>
            <pc:docMk/>
            <pc:sldMk cId="3895627909" sldId="283"/>
            <ac:cxnSpMk id="24" creationId="{C41BAEC7-F7B0-4224-8B18-8F74B7D87F0B}"/>
          </ac:cxnSpMkLst>
        </pc:cxnChg>
      </pc:sldChg>
      <pc:sldChg chg="addSp delSp modSp add mod ord modTransition">
        <pc:chgData name="Bikash Neupane" userId="2b2b55dae5c83239" providerId="LiveId" clId="{06B7AD3E-16BB-414E-8292-8ED22EC20AB0}" dt="2023-09-17T03:13:09.762" v="1134"/>
        <pc:sldMkLst>
          <pc:docMk/>
          <pc:sldMk cId="1336660659" sldId="284"/>
        </pc:sldMkLst>
        <pc:spChg chg="mod">
          <ac:chgData name="Bikash Neupane" userId="2b2b55dae5c83239" providerId="LiveId" clId="{06B7AD3E-16BB-414E-8292-8ED22EC20AB0}" dt="2023-09-15T12:45:15.204" v="499" actId="26606"/>
          <ac:spMkLst>
            <pc:docMk/>
            <pc:sldMk cId="1336660659" sldId="284"/>
            <ac:spMk id="2" creationId="{D5FE57A2-1DAD-E1CA-6223-956A096BB0CA}"/>
          </ac:spMkLst>
        </pc:spChg>
        <pc:spChg chg="add del mod">
          <ac:chgData name="Bikash Neupane" userId="2b2b55dae5c83239" providerId="LiveId" clId="{06B7AD3E-16BB-414E-8292-8ED22EC20AB0}" dt="2023-09-15T13:31:14.019" v="967" actId="478"/>
          <ac:spMkLst>
            <pc:docMk/>
            <pc:sldMk cId="1336660659" sldId="284"/>
            <ac:spMk id="3" creationId="{866CAF3C-DC95-2F41-D053-628DA52C751C}"/>
          </ac:spMkLst>
        </pc:spChg>
        <pc:spChg chg="mod">
          <ac:chgData name="Bikash Neupane" userId="2b2b55dae5c83239" providerId="LiveId" clId="{06B7AD3E-16BB-414E-8292-8ED22EC20AB0}" dt="2023-09-15T12:45:15.204" v="499" actId="26606"/>
          <ac:spMkLst>
            <pc:docMk/>
            <pc:sldMk cId="1336660659" sldId="284"/>
            <ac:spMk id="4" creationId="{7C458E7A-35DB-D2F2-B7B9-68B32ABFA382}"/>
          </ac:spMkLst>
        </pc:spChg>
        <pc:spChg chg="mod">
          <ac:chgData name="Bikash Neupane" userId="2b2b55dae5c83239" providerId="LiveId" clId="{06B7AD3E-16BB-414E-8292-8ED22EC20AB0}" dt="2023-09-15T12:45:15.204" v="499" actId="26606"/>
          <ac:spMkLst>
            <pc:docMk/>
            <pc:sldMk cId="1336660659" sldId="284"/>
            <ac:spMk id="5" creationId="{C03D80DD-17B8-F8D8-D97A-AEC3BEB4E708}"/>
          </ac:spMkLst>
        </pc:spChg>
        <pc:spChg chg="del">
          <ac:chgData name="Bikash Neupane" userId="2b2b55dae5c83239" providerId="LiveId" clId="{06B7AD3E-16BB-414E-8292-8ED22EC20AB0}" dt="2023-09-15T12:45:15.204" v="499" actId="26606"/>
          <ac:spMkLst>
            <pc:docMk/>
            <pc:sldMk cId="1336660659" sldId="284"/>
            <ac:spMk id="57" creationId="{0671A8AE-40A1-4631-A6B8-581AFF065482}"/>
          </ac:spMkLst>
        </pc:spChg>
        <pc:spChg chg="del">
          <ac:chgData name="Bikash Neupane" userId="2b2b55dae5c83239" providerId="LiveId" clId="{06B7AD3E-16BB-414E-8292-8ED22EC20AB0}" dt="2023-09-15T12:45:15.204" v="499" actId="26606"/>
          <ac:spMkLst>
            <pc:docMk/>
            <pc:sldMk cId="1336660659" sldId="284"/>
            <ac:spMk id="58" creationId="{AB58EF07-17C2-48CF-ABB0-EEF1F17CB8F0}"/>
          </ac:spMkLst>
        </pc:spChg>
        <pc:spChg chg="del">
          <ac:chgData name="Bikash Neupane" userId="2b2b55dae5c83239" providerId="LiveId" clId="{06B7AD3E-16BB-414E-8292-8ED22EC20AB0}" dt="2023-09-15T12:45:15.204" v="499" actId="26606"/>
          <ac:spMkLst>
            <pc:docMk/>
            <pc:sldMk cId="1336660659" sldId="284"/>
            <ac:spMk id="59" creationId="{AF2F604E-43BE-4DC3-B983-E071523364F8}"/>
          </ac:spMkLst>
        </pc:spChg>
        <pc:spChg chg="del">
          <ac:chgData name="Bikash Neupane" userId="2b2b55dae5c83239" providerId="LiveId" clId="{06B7AD3E-16BB-414E-8292-8ED22EC20AB0}" dt="2023-09-15T12:45:15.204" v="499" actId="26606"/>
          <ac:spMkLst>
            <pc:docMk/>
            <pc:sldMk cId="1336660659" sldId="284"/>
            <ac:spMk id="60" creationId="{08C9B587-E65E-4B52-B37C-ABEBB6E87928}"/>
          </ac:spMkLst>
        </pc:spChg>
        <pc:spChg chg="add">
          <ac:chgData name="Bikash Neupane" userId="2b2b55dae5c83239" providerId="LiveId" clId="{06B7AD3E-16BB-414E-8292-8ED22EC20AB0}" dt="2023-09-15T12:45:15.204" v="499" actId="26606"/>
          <ac:spMkLst>
            <pc:docMk/>
            <pc:sldMk cId="1336660659" sldId="284"/>
            <ac:spMk id="65" creationId="{6F828D28-8E09-41CC-8229-3070B5467A96}"/>
          </ac:spMkLst>
        </pc:spChg>
        <pc:spChg chg="add">
          <ac:chgData name="Bikash Neupane" userId="2b2b55dae5c83239" providerId="LiveId" clId="{06B7AD3E-16BB-414E-8292-8ED22EC20AB0}" dt="2023-09-15T12:45:15.204" v="499" actId="26606"/>
          <ac:spMkLst>
            <pc:docMk/>
            <pc:sldMk cId="1336660659" sldId="284"/>
            <ac:spMk id="67" creationId="{D5B012D8-7F27-4758-9AC6-C889B154BD73}"/>
          </ac:spMkLst>
        </pc:spChg>
        <pc:spChg chg="add">
          <ac:chgData name="Bikash Neupane" userId="2b2b55dae5c83239" providerId="LiveId" clId="{06B7AD3E-16BB-414E-8292-8ED22EC20AB0}" dt="2023-09-15T12:45:15.204" v="499" actId="26606"/>
          <ac:spMkLst>
            <pc:docMk/>
            <pc:sldMk cId="1336660659" sldId="284"/>
            <ac:spMk id="69" creationId="{4063B759-00FC-46D1-9898-8E8625268FAF}"/>
          </ac:spMkLst>
        </pc:spChg>
        <pc:picChg chg="mod">
          <ac:chgData name="Bikash Neupane" userId="2b2b55dae5c83239" providerId="LiveId" clId="{06B7AD3E-16BB-414E-8292-8ED22EC20AB0}" dt="2023-09-15T12:45:15.204" v="499" actId="26606"/>
          <ac:picMkLst>
            <pc:docMk/>
            <pc:sldMk cId="1336660659" sldId="284"/>
            <ac:picMk id="7" creationId="{A907AA65-6262-E459-07EB-7D1992FA1EDB}"/>
          </ac:picMkLst>
        </pc:picChg>
      </pc:sldChg>
      <pc:sldChg chg="addSp delSp modSp add mod ord modTransition addAnim delAnim modAnim">
        <pc:chgData name="Bikash Neupane" userId="2b2b55dae5c83239" providerId="LiveId" clId="{06B7AD3E-16BB-414E-8292-8ED22EC20AB0}" dt="2023-09-17T03:13:09.762" v="1134"/>
        <pc:sldMkLst>
          <pc:docMk/>
          <pc:sldMk cId="1283217197" sldId="285"/>
        </pc:sldMkLst>
        <pc:spChg chg="mod ord">
          <ac:chgData name="Bikash Neupane" userId="2b2b55dae5c83239" providerId="LiveId" clId="{06B7AD3E-16BB-414E-8292-8ED22EC20AB0}" dt="2023-09-15T12:49:05.647" v="539" actId="26606"/>
          <ac:spMkLst>
            <pc:docMk/>
            <pc:sldMk cId="1283217197" sldId="285"/>
            <ac:spMk id="2" creationId="{D5FE57A2-1DAD-E1CA-6223-956A096BB0CA}"/>
          </ac:spMkLst>
        </pc:spChg>
        <pc:spChg chg="add del mod">
          <ac:chgData name="Bikash Neupane" userId="2b2b55dae5c83239" providerId="LiveId" clId="{06B7AD3E-16BB-414E-8292-8ED22EC20AB0}" dt="2023-09-15T13:31:31.843" v="971" actId="478"/>
          <ac:spMkLst>
            <pc:docMk/>
            <pc:sldMk cId="1283217197" sldId="285"/>
            <ac:spMk id="3" creationId="{D020210A-55FD-5D37-EAE9-C1A067C40286}"/>
          </ac:spMkLst>
        </pc:spChg>
        <pc:spChg chg="add del mod">
          <ac:chgData name="Bikash Neupane" userId="2b2b55dae5c83239" providerId="LiveId" clId="{06B7AD3E-16BB-414E-8292-8ED22EC20AB0}" dt="2023-09-15T13:31:28.461" v="970" actId="478"/>
          <ac:spMkLst>
            <pc:docMk/>
            <pc:sldMk cId="1283217197" sldId="285"/>
            <ac:spMk id="4" creationId="{D548C4CD-C0C0-DA94-748D-5685ADAD16B5}"/>
          </ac:spMkLst>
        </pc:spChg>
        <pc:spChg chg="mod">
          <ac:chgData name="Bikash Neupane" userId="2b2b55dae5c83239" providerId="LiveId" clId="{06B7AD3E-16BB-414E-8292-8ED22EC20AB0}" dt="2023-09-15T12:49:05.647" v="539" actId="26606"/>
          <ac:spMkLst>
            <pc:docMk/>
            <pc:sldMk cId="1283217197" sldId="285"/>
            <ac:spMk id="5" creationId="{C03D80DD-17B8-F8D8-D97A-AEC3BEB4E708}"/>
          </ac:spMkLst>
        </pc:spChg>
        <pc:spChg chg="add del mod">
          <ac:chgData name="Bikash Neupane" userId="2b2b55dae5c83239" providerId="LiveId" clId="{06B7AD3E-16BB-414E-8292-8ED22EC20AB0}" dt="2023-09-15T13:31:23.768" v="968" actId="478"/>
          <ac:spMkLst>
            <pc:docMk/>
            <pc:sldMk cId="1283217197" sldId="285"/>
            <ac:spMk id="6" creationId="{CA900BE2-9B8E-D17B-6A08-85A2FCAF6DA7}"/>
          </ac:spMkLst>
        </pc:spChg>
        <pc:spChg chg="add del">
          <ac:chgData name="Bikash Neupane" userId="2b2b55dae5c83239" providerId="LiveId" clId="{06B7AD3E-16BB-414E-8292-8ED22EC20AB0}" dt="2023-09-15T12:48:54.766" v="538" actId="26606"/>
          <ac:spMkLst>
            <pc:docMk/>
            <pc:sldMk cId="1283217197" sldId="285"/>
            <ac:spMk id="52" creationId="{6753252F-4873-4F63-801D-CC719279A7D5}"/>
          </ac:spMkLst>
        </pc:spChg>
        <pc:spChg chg="add del">
          <ac:chgData name="Bikash Neupane" userId="2b2b55dae5c83239" providerId="LiveId" clId="{06B7AD3E-16BB-414E-8292-8ED22EC20AB0}" dt="2023-09-15T12:48:54.766" v="538" actId="26606"/>
          <ac:spMkLst>
            <pc:docMk/>
            <pc:sldMk cId="1283217197" sldId="285"/>
            <ac:spMk id="54" creationId="{047C8CCB-F95D-4249-92DD-651249D3535A}"/>
          </ac:spMkLst>
        </pc:spChg>
        <pc:spChg chg="add del">
          <ac:chgData name="Bikash Neupane" userId="2b2b55dae5c83239" providerId="LiveId" clId="{06B7AD3E-16BB-414E-8292-8ED22EC20AB0}" dt="2023-09-15T12:48:54.751" v="537" actId="26606"/>
          <ac:spMkLst>
            <pc:docMk/>
            <pc:sldMk cId="1283217197" sldId="285"/>
            <ac:spMk id="59" creationId="{C1DD1A8A-57D5-4A81-AD04-532B043C5611}"/>
          </ac:spMkLst>
        </pc:spChg>
        <pc:spChg chg="add del">
          <ac:chgData name="Bikash Neupane" userId="2b2b55dae5c83239" providerId="LiveId" clId="{06B7AD3E-16BB-414E-8292-8ED22EC20AB0}" dt="2023-09-15T12:48:54.751" v="537" actId="26606"/>
          <ac:spMkLst>
            <pc:docMk/>
            <pc:sldMk cId="1283217197" sldId="285"/>
            <ac:spMk id="61" creationId="{007891EC-4501-44ED-A8C8-B11B6DB767AB}"/>
          </ac:spMkLst>
        </pc:spChg>
        <pc:spChg chg="add del">
          <ac:chgData name="Bikash Neupane" userId="2b2b55dae5c83239" providerId="LiveId" clId="{06B7AD3E-16BB-414E-8292-8ED22EC20AB0}" dt="2023-09-15T12:49:05.647" v="539" actId="26606"/>
          <ac:spMkLst>
            <pc:docMk/>
            <pc:sldMk cId="1283217197" sldId="285"/>
            <ac:spMk id="63" creationId="{AF2F604E-43BE-4DC3-B983-E071523364F8}"/>
          </ac:spMkLst>
        </pc:spChg>
        <pc:spChg chg="add del">
          <ac:chgData name="Bikash Neupane" userId="2b2b55dae5c83239" providerId="LiveId" clId="{06B7AD3E-16BB-414E-8292-8ED22EC20AB0}" dt="2023-09-15T12:49:05.647" v="539" actId="26606"/>
          <ac:spMkLst>
            <pc:docMk/>
            <pc:sldMk cId="1283217197" sldId="285"/>
            <ac:spMk id="64" creationId="{0671A8AE-40A1-4631-A6B8-581AFF065482}"/>
          </ac:spMkLst>
        </pc:spChg>
        <pc:spChg chg="add del">
          <ac:chgData name="Bikash Neupane" userId="2b2b55dae5c83239" providerId="LiveId" clId="{06B7AD3E-16BB-414E-8292-8ED22EC20AB0}" dt="2023-09-15T12:49:05.647" v="539" actId="26606"/>
          <ac:spMkLst>
            <pc:docMk/>
            <pc:sldMk cId="1283217197" sldId="285"/>
            <ac:spMk id="65" creationId="{08C9B587-E65E-4B52-B37C-ABEBB6E87928}"/>
          </ac:spMkLst>
        </pc:spChg>
        <pc:spChg chg="add del">
          <ac:chgData name="Bikash Neupane" userId="2b2b55dae5c83239" providerId="LiveId" clId="{06B7AD3E-16BB-414E-8292-8ED22EC20AB0}" dt="2023-09-15T12:49:05.647" v="539" actId="26606"/>
          <ac:spMkLst>
            <pc:docMk/>
            <pc:sldMk cId="1283217197" sldId="285"/>
            <ac:spMk id="66" creationId="{AB58EF07-17C2-48CF-ABB0-EEF1F17CB8F0}"/>
          </ac:spMkLst>
        </pc:spChg>
        <pc:spChg chg="add">
          <ac:chgData name="Bikash Neupane" userId="2b2b55dae5c83239" providerId="LiveId" clId="{06B7AD3E-16BB-414E-8292-8ED22EC20AB0}" dt="2023-09-15T12:49:05.647" v="539" actId="26606"/>
          <ac:spMkLst>
            <pc:docMk/>
            <pc:sldMk cId="1283217197" sldId="285"/>
            <ac:spMk id="71" creationId="{6CCA5F87-1D1E-45CB-8D83-FC7EEFAD9935}"/>
          </ac:spMkLst>
        </pc:spChg>
        <pc:spChg chg="add">
          <ac:chgData name="Bikash Neupane" userId="2b2b55dae5c83239" providerId="LiveId" clId="{06B7AD3E-16BB-414E-8292-8ED22EC20AB0}" dt="2023-09-15T12:49:05.647" v="539" actId="26606"/>
          <ac:spMkLst>
            <pc:docMk/>
            <pc:sldMk cId="1283217197" sldId="285"/>
            <ac:spMk id="73" creationId="{7CCFC2C6-6238-4A2F-93DE-2ADF74AF635E}"/>
          </ac:spMkLst>
        </pc:spChg>
        <pc:spChg chg="add">
          <ac:chgData name="Bikash Neupane" userId="2b2b55dae5c83239" providerId="LiveId" clId="{06B7AD3E-16BB-414E-8292-8ED22EC20AB0}" dt="2023-09-15T12:49:05.647" v="539" actId="26606"/>
          <ac:spMkLst>
            <pc:docMk/>
            <pc:sldMk cId="1283217197" sldId="285"/>
            <ac:spMk id="75" creationId="{AF2F604E-43BE-4DC3-B983-E071523364F8}"/>
          </ac:spMkLst>
        </pc:spChg>
        <pc:spChg chg="add">
          <ac:chgData name="Bikash Neupane" userId="2b2b55dae5c83239" providerId="LiveId" clId="{06B7AD3E-16BB-414E-8292-8ED22EC20AB0}" dt="2023-09-15T12:49:05.647" v="539" actId="26606"/>
          <ac:spMkLst>
            <pc:docMk/>
            <pc:sldMk cId="1283217197" sldId="285"/>
            <ac:spMk id="77" creationId="{08C9B587-E65E-4B52-B37C-ABEBB6E87928}"/>
          </ac:spMkLst>
        </pc:spChg>
        <pc:picChg chg="mod">
          <ac:chgData name="Bikash Neupane" userId="2b2b55dae5c83239" providerId="LiveId" clId="{06B7AD3E-16BB-414E-8292-8ED22EC20AB0}" dt="2023-09-15T12:49:05.647" v="539" actId="26606"/>
          <ac:picMkLst>
            <pc:docMk/>
            <pc:sldMk cId="1283217197" sldId="285"/>
            <ac:picMk id="7" creationId="{A907AA65-6262-E459-07EB-7D1992FA1EDB}"/>
          </ac:picMkLst>
        </pc:picChg>
      </pc:sldChg>
      <pc:sldChg chg="addSp delSp modSp add mod ord modTransition modAnim">
        <pc:chgData name="Bikash Neupane" userId="2b2b55dae5c83239" providerId="LiveId" clId="{06B7AD3E-16BB-414E-8292-8ED22EC20AB0}" dt="2023-09-17T03:13:09.762" v="1134"/>
        <pc:sldMkLst>
          <pc:docMk/>
          <pc:sldMk cId="1148392164" sldId="286"/>
        </pc:sldMkLst>
        <pc:spChg chg="mod">
          <ac:chgData name="Bikash Neupane" userId="2b2b55dae5c83239" providerId="LiveId" clId="{06B7AD3E-16BB-414E-8292-8ED22EC20AB0}" dt="2023-09-15T12:50:38.784" v="582" actId="26606"/>
          <ac:spMkLst>
            <pc:docMk/>
            <pc:sldMk cId="1148392164" sldId="286"/>
            <ac:spMk id="2" creationId="{D5FE57A2-1DAD-E1CA-6223-956A096BB0CA}"/>
          </ac:spMkLst>
        </pc:spChg>
        <pc:spChg chg="del">
          <ac:chgData name="Bikash Neupane" userId="2b2b55dae5c83239" providerId="LiveId" clId="{06B7AD3E-16BB-414E-8292-8ED22EC20AB0}" dt="2023-09-15T13:31:46.676" v="974" actId="478"/>
          <ac:spMkLst>
            <pc:docMk/>
            <pc:sldMk cId="1148392164" sldId="286"/>
            <ac:spMk id="3" creationId="{D020210A-55FD-5D37-EAE9-C1A067C40286}"/>
          </ac:spMkLst>
        </pc:spChg>
        <pc:spChg chg="del mod">
          <ac:chgData name="Bikash Neupane" userId="2b2b55dae5c83239" providerId="LiveId" clId="{06B7AD3E-16BB-414E-8292-8ED22EC20AB0}" dt="2023-09-15T13:31:44.121" v="973" actId="478"/>
          <ac:spMkLst>
            <pc:docMk/>
            <pc:sldMk cId="1148392164" sldId="286"/>
            <ac:spMk id="4" creationId="{D548C4CD-C0C0-DA94-748D-5685ADAD16B5}"/>
          </ac:spMkLst>
        </pc:spChg>
        <pc:spChg chg="mod">
          <ac:chgData name="Bikash Neupane" userId="2b2b55dae5c83239" providerId="LiveId" clId="{06B7AD3E-16BB-414E-8292-8ED22EC20AB0}" dt="2023-09-15T12:50:38.784" v="582" actId="26606"/>
          <ac:spMkLst>
            <pc:docMk/>
            <pc:sldMk cId="1148392164" sldId="286"/>
            <ac:spMk id="5" creationId="{C03D80DD-17B8-F8D8-D97A-AEC3BEB4E708}"/>
          </ac:spMkLst>
        </pc:spChg>
        <pc:spChg chg="del">
          <ac:chgData name="Bikash Neupane" userId="2b2b55dae5c83239" providerId="LiveId" clId="{06B7AD3E-16BB-414E-8292-8ED22EC20AB0}" dt="2023-09-15T12:50:00.368" v="581" actId="14826"/>
          <ac:spMkLst>
            <pc:docMk/>
            <pc:sldMk cId="1148392164" sldId="286"/>
            <ac:spMk id="6" creationId="{CA900BE2-9B8E-D17B-6A08-85A2FCAF6DA7}"/>
          </ac:spMkLst>
        </pc:spChg>
        <pc:spChg chg="del">
          <ac:chgData name="Bikash Neupane" userId="2b2b55dae5c83239" providerId="LiveId" clId="{06B7AD3E-16BB-414E-8292-8ED22EC20AB0}" dt="2023-09-15T12:50:38.784" v="582" actId="26606"/>
          <ac:spMkLst>
            <pc:docMk/>
            <pc:sldMk cId="1148392164" sldId="286"/>
            <ac:spMk id="71" creationId="{6CCA5F87-1D1E-45CB-8D83-FC7EEFAD9935}"/>
          </ac:spMkLst>
        </pc:spChg>
        <pc:spChg chg="del">
          <ac:chgData name="Bikash Neupane" userId="2b2b55dae5c83239" providerId="LiveId" clId="{06B7AD3E-16BB-414E-8292-8ED22EC20AB0}" dt="2023-09-15T12:50:38.784" v="582" actId="26606"/>
          <ac:spMkLst>
            <pc:docMk/>
            <pc:sldMk cId="1148392164" sldId="286"/>
            <ac:spMk id="73" creationId="{7CCFC2C6-6238-4A2F-93DE-2ADF74AF635E}"/>
          </ac:spMkLst>
        </pc:spChg>
        <pc:spChg chg="del">
          <ac:chgData name="Bikash Neupane" userId="2b2b55dae5c83239" providerId="LiveId" clId="{06B7AD3E-16BB-414E-8292-8ED22EC20AB0}" dt="2023-09-15T12:50:38.784" v="582" actId="26606"/>
          <ac:spMkLst>
            <pc:docMk/>
            <pc:sldMk cId="1148392164" sldId="286"/>
            <ac:spMk id="75" creationId="{AF2F604E-43BE-4DC3-B983-E071523364F8}"/>
          </ac:spMkLst>
        </pc:spChg>
        <pc:spChg chg="del">
          <ac:chgData name="Bikash Neupane" userId="2b2b55dae5c83239" providerId="LiveId" clId="{06B7AD3E-16BB-414E-8292-8ED22EC20AB0}" dt="2023-09-15T12:50:38.784" v="582" actId="26606"/>
          <ac:spMkLst>
            <pc:docMk/>
            <pc:sldMk cId="1148392164" sldId="286"/>
            <ac:spMk id="77" creationId="{08C9B587-E65E-4B52-B37C-ABEBB6E87928}"/>
          </ac:spMkLst>
        </pc:spChg>
        <pc:spChg chg="add">
          <ac:chgData name="Bikash Neupane" userId="2b2b55dae5c83239" providerId="LiveId" clId="{06B7AD3E-16BB-414E-8292-8ED22EC20AB0}" dt="2023-09-15T12:50:38.784" v="582" actId="26606"/>
          <ac:spMkLst>
            <pc:docMk/>
            <pc:sldMk cId="1148392164" sldId="286"/>
            <ac:spMk id="82" creationId="{E91DC736-0EF8-4F87-9146-EBF1D2EE4D3D}"/>
          </ac:spMkLst>
        </pc:spChg>
        <pc:spChg chg="add">
          <ac:chgData name="Bikash Neupane" userId="2b2b55dae5c83239" providerId="LiveId" clId="{06B7AD3E-16BB-414E-8292-8ED22EC20AB0}" dt="2023-09-15T12:50:38.784" v="582" actId="26606"/>
          <ac:spMkLst>
            <pc:docMk/>
            <pc:sldMk cId="1148392164" sldId="286"/>
            <ac:spMk id="84" creationId="{097CD68E-23E3-4007-8847-CD0944C4F7BE}"/>
          </ac:spMkLst>
        </pc:spChg>
        <pc:spChg chg="add">
          <ac:chgData name="Bikash Neupane" userId="2b2b55dae5c83239" providerId="LiveId" clId="{06B7AD3E-16BB-414E-8292-8ED22EC20AB0}" dt="2023-09-15T12:50:38.784" v="582" actId="26606"/>
          <ac:spMkLst>
            <pc:docMk/>
            <pc:sldMk cId="1148392164" sldId="286"/>
            <ac:spMk id="86" creationId="{AF2F604E-43BE-4DC3-B983-E071523364F8}"/>
          </ac:spMkLst>
        </pc:spChg>
        <pc:spChg chg="add">
          <ac:chgData name="Bikash Neupane" userId="2b2b55dae5c83239" providerId="LiveId" clId="{06B7AD3E-16BB-414E-8292-8ED22EC20AB0}" dt="2023-09-15T12:50:38.784" v="582" actId="26606"/>
          <ac:spMkLst>
            <pc:docMk/>
            <pc:sldMk cId="1148392164" sldId="286"/>
            <ac:spMk id="88" creationId="{08C9B587-E65E-4B52-B37C-ABEBB6E87928}"/>
          </ac:spMkLst>
        </pc:spChg>
        <pc:picChg chg="mod">
          <ac:chgData name="Bikash Neupane" userId="2b2b55dae5c83239" providerId="LiveId" clId="{06B7AD3E-16BB-414E-8292-8ED22EC20AB0}" dt="2023-09-15T12:50:38.784" v="582" actId="26606"/>
          <ac:picMkLst>
            <pc:docMk/>
            <pc:sldMk cId="1148392164" sldId="286"/>
            <ac:picMk id="7" creationId="{A907AA65-6262-E459-07EB-7D1992FA1EDB}"/>
          </ac:picMkLst>
        </pc:picChg>
      </pc:sldChg>
      <pc:sldChg chg="addSp delSp modSp add mod ord modTransition modAnim">
        <pc:chgData name="Bikash Neupane" userId="2b2b55dae5c83239" providerId="LiveId" clId="{06B7AD3E-16BB-414E-8292-8ED22EC20AB0}" dt="2023-09-17T03:13:09.762" v="1134"/>
        <pc:sldMkLst>
          <pc:docMk/>
          <pc:sldMk cId="1307760434" sldId="287"/>
        </pc:sldMkLst>
        <pc:spChg chg="mod">
          <ac:chgData name="Bikash Neupane" userId="2b2b55dae5c83239" providerId="LiveId" clId="{06B7AD3E-16BB-414E-8292-8ED22EC20AB0}" dt="2023-09-15T12:52:33.585" v="623" actId="26606"/>
          <ac:spMkLst>
            <pc:docMk/>
            <pc:sldMk cId="1307760434" sldId="287"/>
            <ac:spMk id="2" creationId="{D5FE57A2-1DAD-E1CA-6223-956A096BB0CA}"/>
          </ac:spMkLst>
        </pc:spChg>
        <pc:spChg chg="del">
          <ac:chgData name="Bikash Neupane" userId="2b2b55dae5c83239" providerId="LiveId" clId="{06B7AD3E-16BB-414E-8292-8ED22EC20AB0}" dt="2023-09-15T13:32:02.352" v="976" actId="478"/>
          <ac:spMkLst>
            <pc:docMk/>
            <pc:sldMk cId="1307760434" sldId="287"/>
            <ac:spMk id="3" creationId="{D020210A-55FD-5D37-EAE9-C1A067C40286}"/>
          </ac:spMkLst>
        </pc:spChg>
        <pc:spChg chg="del">
          <ac:chgData name="Bikash Neupane" userId="2b2b55dae5c83239" providerId="LiveId" clId="{06B7AD3E-16BB-414E-8292-8ED22EC20AB0}" dt="2023-09-15T13:31:55.678" v="975" actId="478"/>
          <ac:spMkLst>
            <pc:docMk/>
            <pc:sldMk cId="1307760434" sldId="287"/>
            <ac:spMk id="4" creationId="{D548C4CD-C0C0-DA94-748D-5685ADAD16B5}"/>
          </ac:spMkLst>
        </pc:spChg>
        <pc:spChg chg="mod">
          <ac:chgData name="Bikash Neupane" userId="2b2b55dae5c83239" providerId="LiveId" clId="{06B7AD3E-16BB-414E-8292-8ED22EC20AB0}" dt="2023-09-15T12:52:33.585" v="623" actId="26606"/>
          <ac:spMkLst>
            <pc:docMk/>
            <pc:sldMk cId="1307760434" sldId="287"/>
            <ac:spMk id="5" creationId="{C03D80DD-17B8-F8D8-D97A-AEC3BEB4E708}"/>
          </ac:spMkLst>
        </pc:spChg>
        <pc:spChg chg="add mod">
          <ac:chgData name="Bikash Neupane" userId="2b2b55dae5c83239" providerId="LiveId" clId="{06B7AD3E-16BB-414E-8292-8ED22EC20AB0}" dt="2023-09-15T12:52:33.585" v="623" actId="26606"/>
          <ac:spMkLst>
            <pc:docMk/>
            <pc:sldMk cId="1307760434" sldId="287"/>
            <ac:spMk id="6" creationId="{B22125DE-CF96-81EA-9717-121F98A7FB95}"/>
          </ac:spMkLst>
        </pc:spChg>
        <pc:spChg chg="add del">
          <ac:chgData name="Bikash Neupane" userId="2b2b55dae5c83239" providerId="LiveId" clId="{06B7AD3E-16BB-414E-8292-8ED22EC20AB0}" dt="2023-09-15T12:52:33.585" v="623" actId="26606"/>
          <ac:spMkLst>
            <pc:docMk/>
            <pc:sldMk cId="1307760434" sldId="287"/>
            <ac:spMk id="82" creationId="{E91DC736-0EF8-4F87-9146-EBF1D2EE4D3D}"/>
          </ac:spMkLst>
        </pc:spChg>
        <pc:spChg chg="add del">
          <ac:chgData name="Bikash Neupane" userId="2b2b55dae5c83239" providerId="LiveId" clId="{06B7AD3E-16BB-414E-8292-8ED22EC20AB0}" dt="2023-09-15T12:52:33.585" v="623" actId="26606"/>
          <ac:spMkLst>
            <pc:docMk/>
            <pc:sldMk cId="1307760434" sldId="287"/>
            <ac:spMk id="84" creationId="{097CD68E-23E3-4007-8847-CD0944C4F7BE}"/>
          </ac:spMkLst>
        </pc:spChg>
        <pc:spChg chg="add del">
          <ac:chgData name="Bikash Neupane" userId="2b2b55dae5c83239" providerId="LiveId" clId="{06B7AD3E-16BB-414E-8292-8ED22EC20AB0}" dt="2023-09-15T12:52:33.585" v="623" actId="26606"/>
          <ac:spMkLst>
            <pc:docMk/>
            <pc:sldMk cId="1307760434" sldId="287"/>
            <ac:spMk id="86" creationId="{AF2F604E-43BE-4DC3-B983-E071523364F8}"/>
          </ac:spMkLst>
        </pc:spChg>
        <pc:spChg chg="add del">
          <ac:chgData name="Bikash Neupane" userId="2b2b55dae5c83239" providerId="LiveId" clId="{06B7AD3E-16BB-414E-8292-8ED22EC20AB0}" dt="2023-09-15T12:52:33.585" v="623" actId="26606"/>
          <ac:spMkLst>
            <pc:docMk/>
            <pc:sldMk cId="1307760434" sldId="287"/>
            <ac:spMk id="88" creationId="{08C9B587-E65E-4B52-B37C-ABEBB6E87928}"/>
          </ac:spMkLst>
        </pc:spChg>
        <pc:spChg chg="add del">
          <ac:chgData name="Bikash Neupane" userId="2b2b55dae5c83239" providerId="LiveId" clId="{06B7AD3E-16BB-414E-8292-8ED22EC20AB0}" dt="2023-09-15T12:52:18.631" v="618" actId="26606"/>
          <ac:spMkLst>
            <pc:docMk/>
            <pc:sldMk cId="1307760434" sldId="287"/>
            <ac:spMk id="93" creationId="{6753252F-4873-4F63-801D-CC719279A7D5}"/>
          </ac:spMkLst>
        </pc:spChg>
        <pc:spChg chg="add del">
          <ac:chgData name="Bikash Neupane" userId="2b2b55dae5c83239" providerId="LiveId" clId="{06B7AD3E-16BB-414E-8292-8ED22EC20AB0}" dt="2023-09-15T12:52:18.631" v="618" actId="26606"/>
          <ac:spMkLst>
            <pc:docMk/>
            <pc:sldMk cId="1307760434" sldId="287"/>
            <ac:spMk id="95" creationId="{047C8CCB-F95D-4249-92DD-651249D3535A}"/>
          </ac:spMkLst>
        </pc:spChg>
        <pc:spChg chg="add del">
          <ac:chgData name="Bikash Neupane" userId="2b2b55dae5c83239" providerId="LiveId" clId="{06B7AD3E-16BB-414E-8292-8ED22EC20AB0}" dt="2023-09-15T12:52:25.933" v="620" actId="26606"/>
          <ac:spMkLst>
            <pc:docMk/>
            <pc:sldMk cId="1307760434" sldId="287"/>
            <ac:spMk id="97" creationId="{84A8DE83-DE75-4B41-9DB4-A7EC0B0DEC0B}"/>
          </ac:spMkLst>
        </pc:spChg>
        <pc:spChg chg="add del">
          <ac:chgData name="Bikash Neupane" userId="2b2b55dae5c83239" providerId="LiveId" clId="{06B7AD3E-16BB-414E-8292-8ED22EC20AB0}" dt="2023-09-15T12:52:25.933" v="620" actId="26606"/>
          <ac:spMkLst>
            <pc:docMk/>
            <pc:sldMk cId="1307760434" sldId="287"/>
            <ac:spMk id="98" creationId="{A8384FB5-9ADC-4DDC-881B-597D56F5B15D}"/>
          </ac:spMkLst>
        </pc:spChg>
        <pc:spChg chg="add del">
          <ac:chgData name="Bikash Neupane" userId="2b2b55dae5c83239" providerId="LiveId" clId="{06B7AD3E-16BB-414E-8292-8ED22EC20AB0}" dt="2023-09-15T12:52:25.933" v="620" actId="26606"/>
          <ac:spMkLst>
            <pc:docMk/>
            <pc:sldMk cId="1307760434" sldId="287"/>
            <ac:spMk id="99" creationId="{A7009A0A-BEF5-4EAC-AF15-E4F9F002E239}"/>
          </ac:spMkLst>
        </pc:spChg>
        <pc:spChg chg="add del">
          <ac:chgData name="Bikash Neupane" userId="2b2b55dae5c83239" providerId="LiveId" clId="{06B7AD3E-16BB-414E-8292-8ED22EC20AB0}" dt="2023-09-15T12:52:25.933" v="620" actId="26606"/>
          <ac:spMkLst>
            <pc:docMk/>
            <pc:sldMk cId="1307760434" sldId="287"/>
            <ac:spMk id="100" creationId="{1199E1B1-A8C0-4FE8-A5A8-1CB41D69F857}"/>
          </ac:spMkLst>
        </pc:spChg>
        <pc:spChg chg="add del">
          <ac:chgData name="Bikash Neupane" userId="2b2b55dae5c83239" providerId="LiveId" clId="{06B7AD3E-16BB-414E-8292-8ED22EC20AB0}" dt="2023-09-15T12:52:33.570" v="622" actId="26606"/>
          <ac:spMkLst>
            <pc:docMk/>
            <pc:sldMk cId="1307760434" sldId="287"/>
            <ac:spMk id="102" creationId="{6753252F-4873-4F63-801D-CC719279A7D5}"/>
          </ac:spMkLst>
        </pc:spChg>
        <pc:spChg chg="add del">
          <ac:chgData name="Bikash Neupane" userId="2b2b55dae5c83239" providerId="LiveId" clId="{06B7AD3E-16BB-414E-8292-8ED22EC20AB0}" dt="2023-09-15T12:52:33.570" v="622" actId="26606"/>
          <ac:spMkLst>
            <pc:docMk/>
            <pc:sldMk cId="1307760434" sldId="287"/>
            <ac:spMk id="103" creationId="{047C8CCB-F95D-4249-92DD-651249D3535A}"/>
          </ac:spMkLst>
        </pc:spChg>
        <pc:spChg chg="add">
          <ac:chgData name="Bikash Neupane" userId="2b2b55dae5c83239" providerId="LiveId" clId="{06B7AD3E-16BB-414E-8292-8ED22EC20AB0}" dt="2023-09-15T12:52:33.585" v="623" actId="26606"/>
          <ac:spMkLst>
            <pc:docMk/>
            <pc:sldMk cId="1307760434" sldId="287"/>
            <ac:spMk id="105" creationId="{5BF4DF2C-F028-4921-9C23-41303F650A62}"/>
          </ac:spMkLst>
        </pc:spChg>
        <pc:spChg chg="add">
          <ac:chgData name="Bikash Neupane" userId="2b2b55dae5c83239" providerId="LiveId" clId="{06B7AD3E-16BB-414E-8292-8ED22EC20AB0}" dt="2023-09-15T12:52:33.585" v="623" actId="26606"/>
          <ac:spMkLst>
            <pc:docMk/>
            <pc:sldMk cId="1307760434" sldId="287"/>
            <ac:spMk id="106" creationId="{158B3569-73B2-4D05-8E95-886A6EE17F1F}"/>
          </ac:spMkLst>
        </pc:spChg>
        <pc:grpChg chg="add">
          <ac:chgData name="Bikash Neupane" userId="2b2b55dae5c83239" providerId="LiveId" clId="{06B7AD3E-16BB-414E-8292-8ED22EC20AB0}" dt="2023-09-15T12:52:33.585" v="623" actId="26606"/>
          <ac:grpSpMkLst>
            <pc:docMk/>
            <pc:sldMk cId="1307760434" sldId="287"/>
            <ac:grpSpMk id="108" creationId="{892B7B61-D701-474B-AE8F-EA238B550A78}"/>
          </ac:grpSpMkLst>
        </pc:grpChg>
        <pc:picChg chg="mod ord">
          <ac:chgData name="Bikash Neupane" userId="2b2b55dae5c83239" providerId="LiveId" clId="{06B7AD3E-16BB-414E-8292-8ED22EC20AB0}" dt="2023-09-15T12:52:33.585" v="623" actId="26606"/>
          <ac:picMkLst>
            <pc:docMk/>
            <pc:sldMk cId="1307760434" sldId="287"/>
            <ac:picMk id="7" creationId="{A907AA65-6262-E459-07EB-7D1992FA1EDB}"/>
          </ac:picMkLst>
        </pc:picChg>
        <pc:cxnChg chg="add">
          <ac:chgData name="Bikash Neupane" userId="2b2b55dae5c83239" providerId="LiveId" clId="{06B7AD3E-16BB-414E-8292-8ED22EC20AB0}" dt="2023-09-15T12:52:33.585" v="623" actId="26606"/>
          <ac:cxnSpMkLst>
            <pc:docMk/>
            <pc:sldMk cId="1307760434" sldId="287"/>
            <ac:cxnSpMk id="107" creationId="{56020367-4FD5-4596-8E10-C5F095CD8DBF}"/>
          </ac:cxnSpMkLst>
        </pc:cxnChg>
      </pc:sldChg>
      <pc:sldChg chg="addSp delSp modSp add mod ord modTransition modAnim">
        <pc:chgData name="Bikash Neupane" userId="2b2b55dae5c83239" providerId="LiveId" clId="{06B7AD3E-16BB-414E-8292-8ED22EC20AB0}" dt="2023-09-17T03:13:09.762" v="1134"/>
        <pc:sldMkLst>
          <pc:docMk/>
          <pc:sldMk cId="3931064039" sldId="288"/>
        </pc:sldMkLst>
        <pc:spChg chg="mod">
          <ac:chgData name="Bikash Neupane" userId="2b2b55dae5c83239" providerId="LiveId" clId="{06B7AD3E-16BB-414E-8292-8ED22EC20AB0}" dt="2023-09-15T12:54:34.216" v="672" actId="26606"/>
          <ac:spMkLst>
            <pc:docMk/>
            <pc:sldMk cId="3931064039" sldId="288"/>
            <ac:spMk id="2" creationId="{D5FE57A2-1DAD-E1CA-6223-956A096BB0CA}"/>
          </ac:spMkLst>
        </pc:spChg>
        <pc:spChg chg="del">
          <ac:chgData name="Bikash Neupane" userId="2b2b55dae5c83239" providerId="LiveId" clId="{06B7AD3E-16BB-414E-8292-8ED22EC20AB0}" dt="2023-09-15T13:32:15.093" v="978" actId="478"/>
          <ac:spMkLst>
            <pc:docMk/>
            <pc:sldMk cId="3931064039" sldId="288"/>
            <ac:spMk id="3" creationId="{D020210A-55FD-5D37-EAE9-C1A067C40286}"/>
          </ac:spMkLst>
        </pc:spChg>
        <pc:spChg chg="del">
          <ac:chgData name="Bikash Neupane" userId="2b2b55dae5c83239" providerId="LiveId" clId="{06B7AD3E-16BB-414E-8292-8ED22EC20AB0}" dt="2023-09-15T13:32:11.566" v="977" actId="478"/>
          <ac:spMkLst>
            <pc:docMk/>
            <pc:sldMk cId="3931064039" sldId="288"/>
            <ac:spMk id="4" creationId="{D548C4CD-C0C0-DA94-748D-5685ADAD16B5}"/>
          </ac:spMkLst>
        </pc:spChg>
        <pc:spChg chg="mod">
          <ac:chgData name="Bikash Neupane" userId="2b2b55dae5c83239" providerId="LiveId" clId="{06B7AD3E-16BB-414E-8292-8ED22EC20AB0}" dt="2023-09-15T12:54:34.216" v="672" actId="26606"/>
          <ac:spMkLst>
            <pc:docMk/>
            <pc:sldMk cId="3931064039" sldId="288"/>
            <ac:spMk id="5" creationId="{C03D80DD-17B8-F8D8-D97A-AEC3BEB4E708}"/>
          </ac:spMkLst>
        </pc:spChg>
        <pc:spChg chg="del">
          <ac:chgData name="Bikash Neupane" userId="2b2b55dae5c83239" providerId="LiveId" clId="{06B7AD3E-16BB-414E-8292-8ED22EC20AB0}" dt="2023-09-15T12:54:22.258" v="671" actId="14826"/>
          <ac:spMkLst>
            <pc:docMk/>
            <pc:sldMk cId="3931064039" sldId="288"/>
            <ac:spMk id="6" creationId="{B22125DE-CF96-81EA-9717-121F98A7FB95}"/>
          </ac:spMkLst>
        </pc:spChg>
        <pc:spChg chg="del">
          <ac:chgData name="Bikash Neupane" userId="2b2b55dae5c83239" providerId="LiveId" clId="{06B7AD3E-16BB-414E-8292-8ED22EC20AB0}" dt="2023-09-15T12:54:34.216" v="672" actId="26606"/>
          <ac:spMkLst>
            <pc:docMk/>
            <pc:sldMk cId="3931064039" sldId="288"/>
            <ac:spMk id="105" creationId="{5BF4DF2C-F028-4921-9C23-41303F650A62}"/>
          </ac:spMkLst>
        </pc:spChg>
        <pc:spChg chg="del">
          <ac:chgData name="Bikash Neupane" userId="2b2b55dae5c83239" providerId="LiveId" clId="{06B7AD3E-16BB-414E-8292-8ED22EC20AB0}" dt="2023-09-15T12:54:34.216" v="672" actId="26606"/>
          <ac:spMkLst>
            <pc:docMk/>
            <pc:sldMk cId="3931064039" sldId="288"/>
            <ac:spMk id="106" creationId="{158B3569-73B2-4D05-8E95-886A6EE17F1F}"/>
          </ac:spMkLst>
        </pc:spChg>
        <pc:spChg chg="add">
          <ac:chgData name="Bikash Neupane" userId="2b2b55dae5c83239" providerId="LiveId" clId="{06B7AD3E-16BB-414E-8292-8ED22EC20AB0}" dt="2023-09-15T12:54:34.216" v="672" actId="26606"/>
          <ac:spMkLst>
            <pc:docMk/>
            <pc:sldMk cId="3931064039" sldId="288"/>
            <ac:spMk id="114" creationId="{657F69E0-C4B0-4BEC-A689-4F8D877F05D4}"/>
          </ac:spMkLst>
        </pc:spChg>
        <pc:spChg chg="add">
          <ac:chgData name="Bikash Neupane" userId="2b2b55dae5c83239" providerId="LiveId" clId="{06B7AD3E-16BB-414E-8292-8ED22EC20AB0}" dt="2023-09-15T12:54:34.216" v="672" actId="26606"/>
          <ac:spMkLst>
            <pc:docMk/>
            <pc:sldMk cId="3931064039" sldId="288"/>
            <ac:spMk id="116" creationId="{9F6380B4-6A1C-481E-8408-B4E6C75B9B81}"/>
          </ac:spMkLst>
        </pc:spChg>
        <pc:grpChg chg="del">
          <ac:chgData name="Bikash Neupane" userId="2b2b55dae5c83239" providerId="LiveId" clId="{06B7AD3E-16BB-414E-8292-8ED22EC20AB0}" dt="2023-09-15T12:54:34.216" v="672" actId="26606"/>
          <ac:grpSpMkLst>
            <pc:docMk/>
            <pc:sldMk cId="3931064039" sldId="288"/>
            <ac:grpSpMk id="108" creationId="{892B7B61-D701-474B-AE8F-EA238B550A78}"/>
          </ac:grpSpMkLst>
        </pc:grpChg>
        <pc:picChg chg="mod ord">
          <ac:chgData name="Bikash Neupane" userId="2b2b55dae5c83239" providerId="LiveId" clId="{06B7AD3E-16BB-414E-8292-8ED22EC20AB0}" dt="2023-09-15T12:54:34.216" v="672" actId="26606"/>
          <ac:picMkLst>
            <pc:docMk/>
            <pc:sldMk cId="3931064039" sldId="288"/>
            <ac:picMk id="7" creationId="{A907AA65-6262-E459-07EB-7D1992FA1EDB}"/>
          </ac:picMkLst>
        </pc:picChg>
        <pc:cxnChg chg="del">
          <ac:chgData name="Bikash Neupane" userId="2b2b55dae5c83239" providerId="LiveId" clId="{06B7AD3E-16BB-414E-8292-8ED22EC20AB0}" dt="2023-09-15T12:54:34.216" v="672" actId="26606"/>
          <ac:cxnSpMkLst>
            <pc:docMk/>
            <pc:sldMk cId="3931064039" sldId="288"/>
            <ac:cxnSpMk id="107" creationId="{56020367-4FD5-4596-8E10-C5F095CD8DBF}"/>
          </ac:cxnSpMkLst>
        </pc:cxnChg>
      </pc:sldChg>
      <pc:sldChg chg="addSp delSp modSp add mod ord modTransition setBg modAnim setClrOvrMap">
        <pc:chgData name="Bikash Neupane" userId="2b2b55dae5c83239" providerId="LiveId" clId="{06B7AD3E-16BB-414E-8292-8ED22EC20AB0}" dt="2023-09-17T03:13:09.762" v="1134"/>
        <pc:sldMkLst>
          <pc:docMk/>
          <pc:sldMk cId="2144136217" sldId="289"/>
        </pc:sldMkLst>
        <pc:spChg chg="mod">
          <ac:chgData name="Bikash Neupane" userId="2b2b55dae5c83239" providerId="LiveId" clId="{06B7AD3E-16BB-414E-8292-8ED22EC20AB0}" dt="2023-09-15T12:56:46.753" v="750" actId="26606"/>
          <ac:spMkLst>
            <pc:docMk/>
            <pc:sldMk cId="2144136217" sldId="289"/>
            <ac:spMk id="2" creationId="{D5FE57A2-1DAD-E1CA-6223-956A096BB0CA}"/>
          </ac:spMkLst>
        </pc:spChg>
        <pc:spChg chg="del">
          <ac:chgData name="Bikash Neupane" userId="2b2b55dae5c83239" providerId="LiveId" clId="{06B7AD3E-16BB-414E-8292-8ED22EC20AB0}" dt="2023-09-15T13:32:42.425" v="982" actId="478"/>
          <ac:spMkLst>
            <pc:docMk/>
            <pc:sldMk cId="2144136217" sldId="289"/>
            <ac:spMk id="3" creationId="{D020210A-55FD-5D37-EAE9-C1A067C40286}"/>
          </ac:spMkLst>
        </pc:spChg>
        <pc:spChg chg="del mod">
          <ac:chgData name="Bikash Neupane" userId="2b2b55dae5c83239" providerId="LiveId" clId="{06B7AD3E-16BB-414E-8292-8ED22EC20AB0}" dt="2023-09-15T13:32:38.402" v="981" actId="478"/>
          <ac:spMkLst>
            <pc:docMk/>
            <pc:sldMk cId="2144136217" sldId="289"/>
            <ac:spMk id="4" creationId="{D548C4CD-C0C0-DA94-748D-5685ADAD16B5}"/>
          </ac:spMkLst>
        </pc:spChg>
        <pc:spChg chg="mod">
          <ac:chgData name="Bikash Neupane" userId="2b2b55dae5c83239" providerId="LiveId" clId="{06B7AD3E-16BB-414E-8292-8ED22EC20AB0}" dt="2023-09-15T12:56:46.753" v="750" actId="26606"/>
          <ac:spMkLst>
            <pc:docMk/>
            <pc:sldMk cId="2144136217" sldId="289"/>
            <ac:spMk id="5" creationId="{C03D80DD-17B8-F8D8-D97A-AEC3BEB4E708}"/>
          </ac:spMkLst>
        </pc:spChg>
        <pc:spChg chg="add del mod">
          <ac:chgData name="Bikash Neupane" userId="2b2b55dae5c83239" providerId="LiveId" clId="{06B7AD3E-16BB-414E-8292-8ED22EC20AB0}" dt="2023-09-15T13:32:29.624" v="979" actId="478"/>
          <ac:spMkLst>
            <pc:docMk/>
            <pc:sldMk cId="2144136217" sldId="289"/>
            <ac:spMk id="6" creationId="{66C092F0-B6D4-E82B-C4FE-72B8C15E8880}"/>
          </ac:spMkLst>
        </pc:spChg>
        <pc:spChg chg="add del">
          <ac:chgData name="Bikash Neupane" userId="2b2b55dae5c83239" providerId="LiveId" clId="{06B7AD3E-16BB-414E-8292-8ED22EC20AB0}" dt="2023-09-15T12:56:46.753" v="750" actId="26606"/>
          <ac:spMkLst>
            <pc:docMk/>
            <pc:sldMk cId="2144136217" sldId="289"/>
            <ac:spMk id="114" creationId="{657F69E0-C4B0-4BEC-A689-4F8D877F05D4}"/>
          </ac:spMkLst>
        </pc:spChg>
        <pc:spChg chg="add del">
          <ac:chgData name="Bikash Neupane" userId="2b2b55dae5c83239" providerId="LiveId" clId="{06B7AD3E-16BB-414E-8292-8ED22EC20AB0}" dt="2023-09-15T12:56:46.753" v="750" actId="26606"/>
          <ac:spMkLst>
            <pc:docMk/>
            <pc:sldMk cId="2144136217" sldId="289"/>
            <ac:spMk id="116" creationId="{9F6380B4-6A1C-481E-8408-B4E6C75B9B81}"/>
          </ac:spMkLst>
        </pc:spChg>
        <pc:spChg chg="add del">
          <ac:chgData name="Bikash Neupane" userId="2b2b55dae5c83239" providerId="LiveId" clId="{06B7AD3E-16BB-414E-8292-8ED22EC20AB0}" dt="2023-09-15T12:56:19.015" v="741" actId="26606"/>
          <ac:spMkLst>
            <pc:docMk/>
            <pc:sldMk cId="2144136217" sldId="289"/>
            <ac:spMk id="121" creationId="{464EC53C-35C4-4E84-AFE2-A7D081852617}"/>
          </ac:spMkLst>
        </pc:spChg>
        <pc:spChg chg="add del">
          <ac:chgData name="Bikash Neupane" userId="2b2b55dae5c83239" providerId="LiveId" clId="{06B7AD3E-16BB-414E-8292-8ED22EC20AB0}" dt="2023-09-15T12:56:19.015" v="741" actId="26606"/>
          <ac:spMkLst>
            <pc:docMk/>
            <pc:sldMk cId="2144136217" sldId="289"/>
            <ac:spMk id="123" creationId="{9A3F5928-D955-456A-97B5-AA390B8CE9D5}"/>
          </ac:spMkLst>
        </pc:spChg>
        <pc:spChg chg="add del">
          <ac:chgData name="Bikash Neupane" userId="2b2b55dae5c83239" providerId="LiveId" clId="{06B7AD3E-16BB-414E-8292-8ED22EC20AB0}" dt="2023-09-15T12:56:19.015" v="741" actId="26606"/>
          <ac:spMkLst>
            <pc:docMk/>
            <pc:sldMk cId="2144136217" sldId="289"/>
            <ac:spMk id="127" creationId="{C5CB530E-515E-412C-9DF1-5F8FFBD6F383}"/>
          </ac:spMkLst>
        </pc:spChg>
        <pc:spChg chg="add del">
          <ac:chgData name="Bikash Neupane" userId="2b2b55dae5c83239" providerId="LiveId" clId="{06B7AD3E-16BB-414E-8292-8ED22EC20AB0}" dt="2023-09-15T12:56:19.015" v="741" actId="26606"/>
          <ac:spMkLst>
            <pc:docMk/>
            <pc:sldMk cId="2144136217" sldId="289"/>
            <ac:spMk id="129" creationId="{712D4376-A578-4FF1-94FC-245E7A6A489F}"/>
          </ac:spMkLst>
        </pc:spChg>
        <pc:spChg chg="add del">
          <ac:chgData name="Bikash Neupane" userId="2b2b55dae5c83239" providerId="LiveId" clId="{06B7AD3E-16BB-414E-8292-8ED22EC20AB0}" dt="2023-09-15T12:56:19.015" v="741" actId="26606"/>
          <ac:spMkLst>
            <pc:docMk/>
            <pc:sldMk cId="2144136217" sldId="289"/>
            <ac:spMk id="131" creationId="{AEA7509D-F04F-40CB-A0B3-EEF16499CC9F}"/>
          </ac:spMkLst>
        </pc:spChg>
        <pc:spChg chg="add del">
          <ac:chgData name="Bikash Neupane" userId="2b2b55dae5c83239" providerId="LiveId" clId="{06B7AD3E-16BB-414E-8292-8ED22EC20AB0}" dt="2023-09-15T12:56:21.367" v="743" actId="26606"/>
          <ac:spMkLst>
            <pc:docMk/>
            <pc:sldMk cId="2144136217" sldId="289"/>
            <ac:spMk id="133" creationId="{0671A8AE-40A1-4631-A6B8-581AFF065482}"/>
          </ac:spMkLst>
        </pc:spChg>
        <pc:spChg chg="add del">
          <ac:chgData name="Bikash Neupane" userId="2b2b55dae5c83239" providerId="LiveId" clId="{06B7AD3E-16BB-414E-8292-8ED22EC20AB0}" dt="2023-09-15T12:56:21.367" v="743" actId="26606"/>
          <ac:spMkLst>
            <pc:docMk/>
            <pc:sldMk cId="2144136217" sldId="289"/>
            <ac:spMk id="134" creationId="{AB58EF07-17C2-48CF-ABB0-EEF1F17CB8F0}"/>
          </ac:spMkLst>
        </pc:spChg>
        <pc:spChg chg="add del">
          <ac:chgData name="Bikash Neupane" userId="2b2b55dae5c83239" providerId="LiveId" clId="{06B7AD3E-16BB-414E-8292-8ED22EC20AB0}" dt="2023-09-15T12:56:21.367" v="743" actId="26606"/>
          <ac:spMkLst>
            <pc:docMk/>
            <pc:sldMk cId="2144136217" sldId="289"/>
            <ac:spMk id="135" creationId="{AF2F604E-43BE-4DC3-B983-E071523364F8}"/>
          </ac:spMkLst>
        </pc:spChg>
        <pc:spChg chg="add del">
          <ac:chgData name="Bikash Neupane" userId="2b2b55dae5c83239" providerId="LiveId" clId="{06B7AD3E-16BB-414E-8292-8ED22EC20AB0}" dt="2023-09-15T12:56:21.367" v="743" actId="26606"/>
          <ac:spMkLst>
            <pc:docMk/>
            <pc:sldMk cId="2144136217" sldId="289"/>
            <ac:spMk id="136" creationId="{08C9B587-E65E-4B52-B37C-ABEBB6E87928}"/>
          </ac:spMkLst>
        </pc:spChg>
        <pc:spChg chg="add del">
          <ac:chgData name="Bikash Neupane" userId="2b2b55dae5c83239" providerId="LiveId" clId="{06B7AD3E-16BB-414E-8292-8ED22EC20AB0}" dt="2023-09-15T12:56:26.840" v="745" actId="26606"/>
          <ac:spMkLst>
            <pc:docMk/>
            <pc:sldMk cId="2144136217" sldId="289"/>
            <ac:spMk id="138" creationId="{71B2258F-86CA-4D4D-8270-BC05FCDEBFB3}"/>
          </ac:spMkLst>
        </pc:spChg>
        <pc:spChg chg="add del">
          <ac:chgData name="Bikash Neupane" userId="2b2b55dae5c83239" providerId="LiveId" clId="{06B7AD3E-16BB-414E-8292-8ED22EC20AB0}" dt="2023-09-15T12:56:36.552" v="747" actId="26606"/>
          <ac:spMkLst>
            <pc:docMk/>
            <pc:sldMk cId="2144136217" sldId="289"/>
            <ac:spMk id="140" creationId="{C1DD1A8A-57D5-4A81-AD04-532B043C5611}"/>
          </ac:spMkLst>
        </pc:spChg>
        <pc:spChg chg="add del">
          <ac:chgData name="Bikash Neupane" userId="2b2b55dae5c83239" providerId="LiveId" clId="{06B7AD3E-16BB-414E-8292-8ED22EC20AB0}" dt="2023-09-15T12:56:36.552" v="747" actId="26606"/>
          <ac:spMkLst>
            <pc:docMk/>
            <pc:sldMk cId="2144136217" sldId="289"/>
            <ac:spMk id="141" creationId="{007891EC-4501-44ED-A8C8-B11B6DB767AB}"/>
          </ac:spMkLst>
        </pc:spChg>
        <pc:spChg chg="add del">
          <ac:chgData name="Bikash Neupane" userId="2b2b55dae5c83239" providerId="LiveId" clId="{06B7AD3E-16BB-414E-8292-8ED22EC20AB0}" dt="2023-09-15T12:56:46.742" v="749" actId="26606"/>
          <ac:spMkLst>
            <pc:docMk/>
            <pc:sldMk cId="2144136217" sldId="289"/>
            <ac:spMk id="143" creationId="{665DBBEF-238B-476B-96AB-8AAC3224ECEA}"/>
          </ac:spMkLst>
        </pc:spChg>
        <pc:spChg chg="add del">
          <ac:chgData name="Bikash Neupane" userId="2b2b55dae5c83239" providerId="LiveId" clId="{06B7AD3E-16BB-414E-8292-8ED22EC20AB0}" dt="2023-09-15T12:56:46.742" v="749" actId="26606"/>
          <ac:spMkLst>
            <pc:docMk/>
            <pc:sldMk cId="2144136217" sldId="289"/>
            <ac:spMk id="144" creationId="{3FCFB1DE-0B7E-48CC-BA90-B2AB0889F9D6}"/>
          </ac:spMkLst>
        </pc:spChg>
        <pc:spChg chg="add">
          <ac:chgData name="Bikash Neupane" userId="2b2b55dae5c83239" providerId="LiveId" clId="{06B7AD3E-16BB-414E-8292-8ED22EC20AB0}" dt="2023-09-15T12:56:46.753" v="750" actId="26606"/>
          <ac:spMkLst>
            <pc:docMk/>
            <pc:sldMk cId="2144136217" sldId="289"/>
            <ac:spMk id="146" creationId="{55666830-9A19-4E01-8505-D6C7F9AC5665}"/>
          </ac:spMkLst>
        </pc:spChg>
        <pc:spChg chg="add">
          <ac:chgData name="Bikash Neupane" userId="2b2b55dae5c83239" providerId="LiveId" clId="{06B7AD3E-16BB-414E-8292-8ED22EC20AB0}" dt="2023-09-15T12:56:46.753" v="750" actId="26606"/>
          <ac:spMkLst>
            <pc:docMk/>
            <pc:sldMk cId="2144136217" sldId="289"/>
            <ac:spMk id="147" creationId="{AE9FC877-7FB6-4D22-9988-35420644E202}"/>
          </ac:spMkLst>
        </pc:spChg>
        <pc:spChg chg="add">
          <ac:chgData name="Bikash Neupane" userId="2b2b55dae5c83239" providerId="LiveId" clId="{06B7AD3E-16BB-414E-8292-8ED22EC20AB0}" dt="2023-09-15T12:56:46.753" v="750" actId="26606"/>
          <ac:spMkLst>
            <pc:docMk/>
            <pc:sldMk cId="2144136217" sldId="289"/>
            <ac:spMk id="148" creationId="{E41809D1-F12E-46BB-B804-5F209D325E8B}"/>
          </ac:spMkLst>
        </pc:spChg>
        <pc:spChg chg="add">
          <ac:chgData name="Bikash Neupane" userId="2b2b55dae5c83239" providerId="LiveId" clId="{06B7AD3E-16BB-414E-8292-8ED22EC20AB0}" dt="2023-09-15T12:56:46.753" v="750" actId="26606"/>
          <ac:spMkLst>
            <pc:docMk/>
            <pc:sldMk cId="2144136217" sldId="289"/>
            <ac:spMk id="149" creationId="{AF2F604E-43BE-4DC3-B983-E071523364F8}"/>
          </ac:spMkLst>
        </pc:spChg>
        <pc:spChg chg="add">
          <ac:chgData name="Bikash Neupane" userId="2b2b55dae5c83239" providerId="LiveId" clId="{06B7AD3E-16BB-414E-8292-8ED22EC20AB0}" dt="2023-09-15T12:56:46.753" v="750" actId="26606"/>
          <ac:spMkLst>
            <pc:docMk/>
            <pc:sldMk cId="2144136217" sldId="289"/>
            <ac:spMk id="150" creationId="{08C9B587-E65E-4B52-B37C-ABEBB6E87928}"/>
          </ac:spMkLst>
        </pc:spChg>
        <pc:picChg chg="mod ord">
          <ac:chgData name="Bikash Neupane" userId="2b2b55dae5c83239" providerId="LiveId" clId="{06B7AD3E-16BB-414E-8292-8ED22EC20AB0}" dt="2023-09-15T12:56:46.753" v="750" actId="26606"/>
          <ac:picMkLst>
            <pc:docMk/>
            <pc:sldMk cId="2144136217" sldId="289"/>
            <ac:picMk id="7" creationId="{A907AA65-6262-E459-07EB-7D1992FA1EDB}"/>
          </ac:picMkLst>
        </pc:picChg>
        <pc:cxnChg chg="add del">
          <ac:chgData name="Bikash Neupane" userId="2b2b55dae5c83239" providerId="LiveId" clId="{06B7AD3E-16BB-414E-8292-8ED22EC20AB0}" dt="2023-09-15T12:56:19.015" v="741" actId="26606"/>
          <ac:cxnSpMkLst>
            <pc:docMk/>
            <pc:sldMk cId="2144136217" sldId="289"/>
            <ac:cxnSpMk id="125" creationId="{56020367-4FD5-4596-8E10-C5F095CD8DBF}"/>
          </ac:cxnSpMkLst>
        </pc:cxnChg>
      </pc:sldChg>
      <pc:sldChg chg="addSp delSp modSp add mod ord modTransition modAnim">
        <pc:chgData name="Bikash Neupane" userId="2b2b55dae5c83239" providerId="LiveId" clId="{06B7AD3E-16BB-414E-8292-8ED22EC20AB0}" dt="2023-09-17T03:13:09.762" v="1134"/>
        <pc:sldMkLst>
          <pc:docMk/>
          <pc:sldMk cId="80329234" sldId="290"/>
        </pc:sldMkLst>
        <pc:spChg chg="mod">
          <ac:chgData name="Bikash Neupane" userId="2b2b55dae5c83239" providerId="LiveId" clId="{06B7AD3E-16BB-414E-8292-8ED22EC20AB0}" dt="2023-09-15T13:19:32.089" v="796" actId="26606"/>
          <ac:spMkLst>
            <pc:docMk/>
            <pc:sldMk cId="80329234" sldId="290"/>
            <ac:spMk id="2" creationId="{D5FE57A2-1DAD-E1CA-6223-956A096BB0CA}"/>
          </ac:spMkLst>
        </pc:spChg>
        <pc:spChg chg="del">
          <ac:chgData name="Bikash Neupane" userId="2b2b55dae5c83239" providerId="LiveId" clId="{06B7AD3E-16BB-414E-8292-8ED22EC20AB0}" dt="2023-09-15T13:33:06.294" v="988" actId="478"/>
          <ac:spMkLst>
            <pc:docMk/>
            <pc:sldMk cId="80329234" sldId="290"/>
            <ac:spMk id="3" creationId="{D020210A-55FD-5D37-EAE9-C1A067C40286}"/>
          </ac:spMkLst>
        </pc:spChg>
        <pc:spChg chg="del mod">
          <ac:chgData name="Bikash Neupane" userId="2b2b55dae5c83239" providerId="LiveId" clId="{06B7AD3E-16BB-414E-8292-8ED22EC20AB0}" dt="2023-09-15T13:33:03.211" v="987" actId="478"/>
          <ac:spMkLst>
            <pc:docMk/>
            <pc:sldMk cId="80329234" sldId="290"/>
            <ac:spMk id="4" creationId="{D548C4CD-C0C0-DA94-748D-5685ADAD16B5}"/>
          </ac:spMkLst>
        </pc:spChg>
        <pc:spChg chg="mod">
          <ac:chgData name="Bikash Neupane" userId="2b2b55dae5c83239" providerId="LiveId" clId="{06B7AD3E-16BB-414E-8292-8ED22EC20AB0}" dt="2023-09-15T13:19:32.089" v="796" actId="26606"/>
          <ac:spMkLst>
            <pc:docMk/>
            <pc:sldMk cId="80329234" sldId="290"/>
            <ac:spMk id="5" creationId="{C03D80DD-17B8-F8D8-D97A-AEC3BEB4E708}"/>
          </ac:spMkLst>
        </pc:spChg>
        <pc:spChg chg="del mod">
          <ac:chgData name="Bikash Neupane" userId="2b2b55dae5c83239" providerId="LiveId" clId="{06B7AD3E-16BB-414E-8292-8ED22EC20AB0}" dt="2023-09-15T13:32:54.825" v="983" actId="478"/>
          <ac:spMkLst>
            <pc:docMk/>
            <pc:sldMk cId="80329234" sldId="290"/>
            <ac:spMk id="6" creationId="{66C092F0-B6D4-E82B-C4FE-72B8C15E8880}"/>
          </ac:spMkLst>
        </pc:spChg>
        <pc:spChg chg="add del mod">
          <ac:chgData name="Bikash Neupane" userId="2b2b55dae5c83239" providerId="LiveId" clId="{06B7AD3E-16BB-414E-8292-8ED22EC20AB0}" dt="2023-09-15T13:32:59.292" v="985" actId="478"/>
          <ac:spMkLst>
            <pc:docMk/>
            <pc:sldMk cId="80329234" sldId="290"/>
            <ac:spMk id="9" creationId="{674EBF72-8C16-5050-A27F-55B0F68A1D96}"/>
          </ac:spMkLst>
        </pc:spChg>
        <pc:spChg chg="add del">
          <ac:chgData name="Bikash Neupane" userId="2b2b55dae5c83239" providerId="LiveId" clId="{06B7AD3E-16BB-414E-8292-8ED22EC20AB0}" dt="2023-09-15T13:19:32.089" v="796" actId="26606"/>
          <ac:spMkLst>
            <pc:docMk/>
            <pc:sldMk cId="80329234" sldId="290"/>
            <ac:spMk id="146" creationId="{55666830-9A19-4E01-8505-D6C7F9AC5665}"/>
          </ac:spMkLst>
        </pc:spChg>
        <pc:spChg chg="add del">
          <ac:chgData name="Bikash Neupane" userId="2b2b55dae5c83239" providerId="LiveId" clId="{06B7AD3E-16BB-414E-8292-8ED22EC20AB0}" dt="2023-09-15T13:19:32.089" v="796" actId="26606"/>
          <ac:spMkLst>
            <pc:docMk/>
            <pc:sldMk cId="80329234" sldId="290"/>
            <ac:spMk id="147" creationId="{AE9FC877-7FB6-4D22-9988-35420644E202}"/>
          </ac:spMkLst>
        </pc:spChg>
        <pc:spChg chg="add del">
          <ac:chgData name="Bikash Neupane" userId="2b2b55dae5c83239" providerId="LiveId" clId="{06B7AD3E-16BB-414E-8292-8ED22EC20AB0}" dt="2023-09-15T13:19:32.089" v="796" actId="26606"/>
          <ac:spMkLst>
            <pc:docMk/>
            <pc:sldMk cId="80329234" sldId="290"/>
            <ac:spMk id="148" creationId="{E41809D1-F12E-46BB-B804-5F209D325E8B}"/>
          </ac:spMkLst>
        </pc:spChg>
        <pc:spChg chg="add del">
          <ac:chgData name="Bikash Neupane" userId="2b2b55dae5c83239" providerId="LiveId" clId="{06B7AD3E-16BB-414E-8292-8ED22EC20AB0}" dt="2023-09-15T13:19:32.089" v="796" actId="26606"/>
          <ac:spMkLst>
            <pc:docMk/>
            <pc:sldMk cId="80329234" sldId="290"/>
            <ac:spMk id="149" creationId="{AF2F604E-43BE-4DC3-B983-E071523364F8}"/>
          </ac:spMkLst>
        </pc:spChg>
        <pc:spChg chg="add del">
          <ac:chgData name="Bikash Neupane" userId="2b2b55dae5c83239" providerId="LiveId" clId="{06B7AD3E-16BB-414E-8292-8ED22EC20AB0}" dt="2023-09-15T13:19:32.089" v="796" actId="26606"/>
          <ac:spMkLst>
            <pc:docMk/>
            <pc:sldMk cId="80329234" sldId="290"/>
            <ac:spMk id="150" creationId="{08C9B587-E65E-4B52-B37C-ABEBB6E87928}"/>
          </ac:spMkLst>
        </pc:spChg>
        <pc:spChg chg="add del">
          <ac:chgData name="Bikash Neupane" userId="2b2b55dae5c83239" providerId="LiveId" clId="{06B7AD3E-16BB-414E-8292-8ED22EC20AB0}" dt="2023-09-15T13:19:32.059" v="795" actId="26606"/>
          <ac:spMkLst>
            <pc:docMk/>
            <pc:sldMk cId="80329234" sldId="290"/>
            <ac:spMk id="155" creationId="{9B7AD9F6-8CE7-4299-8FC6-328F4DCD3FF9}"/>
          </ac:spMkLst>
        </pc:spChg>
        <pc:spChg chg="add del">
          <ac:chgData name="Bikash Neupane" userId="2b2b55dae5c83239" providerId="LiveId" clId="{06B7AD3E-16BB-414E-8292-8ED22EC20AB0}" dt="2023-09-15T13:19:32.059" v="795" actId="26606"/>
          <ac:spMkLst>
            <pc:docMk/>
            <pc:sldMk cId="80329234" sldId="290"/>
            <ac:spMk id="157" creationId="{F49775AF-8896-43EE-92C6-83497D6DC56F}"/>
          </ac:spMkLst>
        </pc:spChg>
        <pc:spChg chg="add">
          <ac:chgData name="Bikash Neupane" userId="2b2b55dae5c83239" providerId="LiveId" clId="{06B7AD3E-16BB-414E-8292-8ED22EC20AB0}" dt="2023-09-15T13:19:32.089" v="796" actId="26606"/>
          <ac:spMkLst>
            <pc:docMk/>
            <pc:sldMk cId="80329234" sldId="290"/>
            <ac:spMk id="159" creationId="{657F69E0-C4B0-4BEC-A689-4F8D877F05D4}"/>
          </ac:spMkLst>
        </pc:spChg>
        <pc:spChg chg="add">
          <ac:chgData name="Bikash Neupane" userId="2b2b55dae5c83239" providerId="LiveId" clId="{06B7AD3E-16BB-414E-8292-8ED22EC20AB0}" dt="2023-09-15T13:19:32.089" v="796" actId="26606"/>
          <ac:spMkLst>
            <pc:docMk/>
            <pc:sldMk cId="80329234" sldId="290"/>
            <ac:spMk id="160" creationId="{9F6380B4-6A1C-481E-8408-B4E6C75B9B81}"/>
          </ac:spMkLst>
        </pc:spChg>
        <pc:picChg chg="add del mod ord">
          <ac:chgData name="Bikash Neupane" userId="2b2b55dae5c83239" providerId="LiveId" clId="{06B7AD3E-16BB-414E-8292-8ED22EC20AB0}" dt="2023-09-15T13:32:59.292" v="985" actId="478"/>
          <ac:picMkLst>
            <pc:docMk/>
            <pc:sldMk cId="80329234" sldId="290"/>
            <ac:picMk id="7" creationId="{A907AA65-6262-E459-07EB-7D1992FA1EDB}"/>
          </ac:picMkLst>
        </pc:picChg>
      </pc:sldChg>
      <pc:sldChg chg="addSp delSp modSp add mod ord modTransition modAnim">
        <pc:chgData name="Bikash Neupane" userId="2b2b55dae5c83239" providerId="LiveId" clId="{06B7AD3E-16BB-414E-8292-8ED22EC20AB0}" dt="2023-09-17T03:13:09.762" v="1134"/>
        <pc:sldMkLst>
          <pc:docMk/>
          <pc:sldMk cId="1513015990" sldId="291"/>
        </pc:sldMkLst>
        <pc:spChg chg="mod">
          <ac:chgData name="Bikash Neupane" userId="2b2b55dae5c83239" providerId="LiveId" clId="{06B7AD3E-16BB-414E-8292-8ED22EC20AB0}" dt="2023-09-15T13:33:33.239" v="994" actId="1076"/>
          <ac:spMkLst>
            <pc:docMk/>
            <pc:sldMk cId="1513015990" sldId="291"/>
            <ac:spMk id="2" creationId="{D5FE57A2-1DAD-E1CA-6223-956A096BB0CA}"/>
          </ac:spMkLst>
        </pc:spChg>
        <pc:spChg chg="add del">
          <ac:chgData name="Bikash Neupane" userId="2b2b55dae5c83239" providerId="LiveId" clId="{06B7AD3E-16BB-414E-8292-8ED22EC20AB0}" dt="2023-09-15T13:33:35.067" v="996" actId="478"/>
          <ac:spMkLst>
            <pc:docMk/>
            <pc:sldMk cId="1513015990" sldId="291"/>
            <ac:spMk id="3" creationId="{D020210A-55FD-5D37-EAE9-C1A067C40286}"/>
          </ac:spMkLst>
        </pc:spChg>
        <pc:spChg chg="del">
          <ac:chgData name="Bikash Neupane" userId="2b2b55dae5c83239" providerId="LiveId" clId="{06B7AD3E-16BB-414E-8292-8ED22EC20AB0}" dt="2023-09-15T13:33:21.669" v="991" actId="478"/>
          <ac:spMkLst>
            <pc:docMk/>
            <pc:sldMk cId="1513015990" sldId="291"/>
            <ac:spMk id="4" creationId="{D548C4CD-C0C0-DA94-748D-5685ADAD16B5}"/>
          </ac:spMkLst>
        </pc:spChg>
        <pc:spChg chg="mod">
          <ac:chgData name="Bikash Neupane" userId="2b2b55dae5c83239" providerId="LiveId" clId="{06B7AD3E-16BB-414E-8292-8ED22EC20AB0}" dt="2023-09-15T13:33:33.239" v="994" actId="1076"/>
          <ac:spMkLst>
            <pc:docMk/>
            <pc:sldMk cId="1513015990" sldId="291"/>
            <ac:spMk id="5" creationId="{C03D80DD-17B8-F8D8-D97A-AEC3BEB4E708}"/>
          </ac:spMkLst>
        </pc:spChg>
        <pc:spChg chg="del mod">
          <ac:chgData name="Bikash Neupane" userId="2b2b55dae5c83239" providerId="LiveId" clId="{06B7AD3E-16BB-414E-8292-8ED22EC20AB0}" dt="2023-09-15T13:33:18.324" v="990" actId="478"/>
          <ac:spMkLst>
            <pc:docMk/>
            <pc:sldMk cId="1513015990" sldId="291"/>
            <ac:spMk id="6" creationId="{66C092F0-B6D4-E82B-C4FE-72B8C15E8880}"/>
          </ac:spMkLst>
        </pc:spChg>
        <pc:spChg chg="add del mod">
          <ac:chgData name="Bikash Neupane" userId="2b2b55dae5c83239" providerId="LiveId" clId="{06B7AD3E-16BB-414E-8292-8ED22EC20AB0}" dt="2023-09-15T13:33:15.105" v="989" actId="478"/>
          <ac:spMkLst>
            <pc:docMk/>
            <pc:sldMk cId="1513015990" sldId="291"/>
            <ac:spMk id="8" creationId="{AF6D10A3-E922-B2F2-7527-42F3DF25DA75}"/>
          </ac:spMkLst>
        </pc:spChg>
        <pc:spChg chg="add del">
          <ac:chgData name="Bikash Neupane" userId="2b2b55dae5c83239" providerId="LiveId" clId="{06B7AD3E-16BB-414E-8292-8ED22EC20AB0}" dt="2023-09-15T13:21:20.889" v="846" actId="26606"/>
          <ac:spMkLst>
            <pc:docMk/>
            <pc:sldMk cId="1513015990" sldId="291"/>
            <ac:spMk id="146" creationId="{55666830-9A19-4E01-8505-D6C7F9AC5665}"/>
          </ac:spMkLst>
        </pc:spChg>
        <pc:spChg chg="add del">
          <ac:chgData name="Bikash Neupane" userId="2b2b55dae5c83239" providerId="LiveId" clId="{06B7AD3E-16BB-414E-8292-8ED22EC20AB0}" dt="2023-09-15T13:21:20.889" v="846" actId="26606"/>
          <ac:spMkLst>
            <pc:docMk/>
            <pc:sldMk cId="1513015990" sldId="291"/>
            <ac:spMk id="147" creationId="{AE9FC877-7FB6-4D22-9988-35420644E202}"/>
          </ac:spMkLst>
        </pc:spChg>
        <pc:spChg chg="add del">
          <ac:chgData name="Bikash Neupane" userId="2b2b55dae5c83239" providerId="LiveId" clId="{06B7AD3E-16BB-414E-8292-8ED22EC20AB0}" dt="2023-09-15T13:21:20.889" v="846" actId="26606"/>
          <ac:spMkLst>
            <pc:docMk/>
            <pc:sldMk cId="1513015990" sldId="291"/>
            <ac:spMk id="148" creationId="{E41809D1-F12E-46BB-B804-5F209D325E8B}"/>
          </ac:spMkLst>
        </pc:spChg>
        <pc:spChg chg="add del">
          <ac:chgData name="Bikash Neupane" userId="2b2b55dae5c83239" providerId="LiveId" clId="{06B7AD3E-16BB-414E-8292-8ED22EC20AB0}" dt="2023-09-15T13:21:20.889" v="846" actId="26606"/>
          <ac:spMkLst>
            <pc:docMk/>
            <pc:sldMk cId="1513015990" sldId="291"/>
            <ac:spMk id="149" creationId="{AF2F604E-43BE-4DC3-B983-E071523364F8}"/>
          </ac:spMkLst>
        </pc:spChg>
        <pc:spChg chg="add del">
          <ac:chgData name="Bikash Neupane" userId="2b2b55dae5c83239" providerId="LiveId" clId="{06B7AD3E-16BB-414E-8292-8ED22EC20AB0}" dt="2023-09-15T13:21:20.889" v="846" actId="26606"/>
          <ac:spMkLst>
            <pc:docMk/>
            <pc:sldMk cId="1513015990" sldId="291"/>
            <ac:spMk id="150" creationId="{08C9B587-E65E-4B52-B37C-ABEBB6E87928}"/>
          </ac:spMkLst>
        </pc:spChg>
        <pc:spChg chg="add del">
          <ac:chgData name="Bikash Neupane" userId="2b2b55dae5c83239" providerId="LiveId" clId="{06B7AD3E-16BB-414E-8292-8ED22EC20AB0}" dt="2023-09-15T13:21:20.880" v="845" actId="26606"/>
          <ac:spMkLst>
            <pc:docMk/>
            <pc:sldMk cId="1513015990" sldId="291"/>
            <ac:spMk id="155" creationId="{0671A8AE-40A1-4631-A6B8-581AFF065482}"/>
          </ac:spMkLst>
        </pc:spChg>
        <pc:spChg chg="add del">
          <ac:chgData name="Bikash Neupane" userId="2b2b55dae5c83239" providerId="LiveId" clId="{06B7AD3E-16BB-414E-8292-8ED22EC20AB0}" dt="2023-09-15T13:21:20.880" v="845" actId="26606"/>
          <ac:spMkLst>
            <pc:docMk/>
            <pc:sldMk cId="1513015990" sldId="291"/>
            <ac:spMk id="157" creationId="{AB58EF07-17C2-48CF-ABB0-EEF1F17CB8F0}"/>
          </ac:spMkLst>
        </pc:spChg>
        <pc:spChg chg="add del">
          <ac:chgData name="Bikash Neupane" userId="2b2b55dae5c83239" providerId="LiveId" clId="{06B7AD3E-16BB-414E-8292-8ED22EC20AB0}" dt="2023-09-15T13:21:20.880" v="845" actId="26606"/>
          <ac:spMkLst>
            <pc:docMk/>
            <pc:sldMk cId="1513015990" sldId="291"/>
            <ac:spMk id="159" creationId="{AF2F604E-43BE-4DC3-B983-E071523364F8}"/>
          </ac:spMkLst>
        </pc:spChg>
        <pc:spChg chg="add del">
          <ac:chgData name="Bikash Neupane" userId="2b2b55dae5c83239" providerId="LiveId" clId="{06B7AD3E-16BB-414E-8292-8ED22EC20AB0}" dt="2023-09-15T13:21:20.880" v="845" actId="26606"/>
          <ac:spMkLst>
            <pc:docMk/>
            <pc:sldMk cId="1513015990" sldId="291"/>
            <ac:spMk id="161" creationId="{08C9B587-E65E-4B52-B37C-ABEBB6E87928}"/>
          </ac:spMkLst>
        </pc:spChg>
        <pc:spChg chg="add">
          <ac:chgData name="Bikash Neupane" userId="2b2b55dae5c83239" providerId="LiveId" clId="{06B7AD3E-16BB-414E-8292-8ED22EC20AB0}" dt="2023-09-15T13:21:20.889" v="846" actId="26606"/>
          <ac:spMkLst>
            <pc:docMk/>
            <pc:sldMk cId="1513015990" sldId="291"/>
            <ac:spMk id="163" creationId="{9B7AD9F6-8CE7-4299-8FC6-328F4DCD3FF9}"/>
          </ac:spMkLst>
        </pc:spChg>
        <pc:spChg chg="add">
          <ac:chgData name="Bikash Neupane" userId="2b2b55dae5c83239" providerId="LiveId" clId="{06B7AD3E-16BB-414E-8292-8ED22EC20AB0}" dt="2023-09-15T13:21:20.889" v="846" actId="26606"/>
          <ac:spMkLst>
            <pc:docMk/>
            <pc:sldMk cId="1513015990" sldId="291"/>
            <ac:spMk id="164" creationId="{82580482-BA80-420A-8A05-C58E97F26B21}"/>
          </ac:spMkLst>
        </pc:spChg>
        <pc:picChg chg="mod ord">
          <ac:chgData name="Bikash Neupane" userId="2b2b55dae5c83239" providerId="LiveId" clId="{06B7AD3E-16BB-414E-8292-8ED22EC20AB0}" dt="2023-09-15T13:33:33.239" v="994" actId="1076"/>
          <ac:picMkLst>
            <pc:docMk/>
            <pc:sldMk cId="1513015990" sldId="291"/>
            <ac:picMk id="7" creationId="{A907AA65-6262-E459-07EB-7D1992FA1EDB}"/>
          </ac:picMkLst>
        </pc:picChg>
      </pc:sldChg>
      <pc:sldChg chg="addSp delSp modSp add mod ord modTransition modAnim">
        <pc:chgData name="Bikash Neupane" userId="2b2b55dae5c83239" providerId="LiveId" clId="{06B7AD3E-16BB-414E-8292-8ED22EC20AB0}" dt="2023-09-17T03:13:09.762" v="1134"/>
        <pc:sldMkLst>
          <pc:docMk/>
          <pc:sldMk cId="3127815274" sldId="292"/>
        </pc:sldMkLst>
        <pc:spChg chg="mod">
          <ac:chgData name="Bikash Neupane" userId="2b2b55dae5c83239" providerId="LiveId" clId="{06B7AD3E-16BB-414E-8292-8ED22EC20AB0}" dt="2023-09-15T13:23:07.739" v="902" actId="26606"/>
          <ac:spMkLst>
            <pc:docMk/>
            <pc:sldMk cId="3127815274" sldId="292"/>
            <ac:spMk id="2" creationId="{D5FE57A2-1DAD-E1CA-6223-956A096BB0CA}"/>
          </ac:spMkLst>
        </pc:spChg>
        <pc:spChg chg="del">
          <ac:chgData name="Bikash Neupane" userId="2b2b55dae5c83239" providerId="LiveId" clId="{06B7AD3E-16BB-414E-8292-8ED22EC20AB0}" dt="2023-09-15T13:33:55.238" v="999" actId="478"/>
          <ac:spMkLst>
            <pc:docMk/>
            <pc:sldMk cId="3127815274" sldId="292"/>
            <ac:spMk id="3" creationId="{D020210A-55FD-5D37-EAE9-C1A067C40286}"/>
          </ac:spMkLst>
        </pc:spChg>
        <pc:spChg chg="del">
          <ac:chgData name="Bikash Neupane" userId="2b2b55dae5c83239" providerId="LiveId" clId="{06B7AD3E-16BB-414E-8292-8ED22EC20AB0}" dt="2023-09-15T13:33:48.413" v="997" actId="478"/>
          <ac:spMkLst>
            <pc:docMk/>
            <pc:sldMk cId="3127815274" sldId="292"/>
            <ac:spMk id="4" creationId="{D548C4CD-C0C0-DA94-748D-5685ADAD16B5}"/>
          </ac:spMkLst>
        </pc:spChg>
        <pc:spChg chg="mod">
          <ac:chgData name="Bikash Neupane" userId="2b2b55dae5c83239" providerId="LiveId" clId="{06B7AD3E-16BB-414E-8292-8ED22EC20AB0}" dt="2023-09-15T13:23:07.739" v="902" actId="26606"/>
          <ac:spMkLst>
            <pc:docMk/>
            <pc:sldMk cId="3127815274" sldId="292"/>
            <ac:spMk id="5" creationId="{C03D80DD-17B8-F8D8-D97A-AEC3BEB4E708}"/>
          </ac:spMkLst>
        </pc:spChg>
        <pc:spChg chg="del">
          <ac:chgData name="Bikash Neupane" userId="2b2b55dae5c83239" providerId="LiveId" clId="{06B7AD3E-16BB-414E-8292-8ED22EC20AB0}" dt="2023-09-15T13:33:51.846" v="998" actId="478"/>
          <ac:spMkLst>
            <pc:docMk/>
            <pc:sldMk cId="3127815274" sldId="292"/>
            <ac:spMk id="6" creationId="{66C092F0-B6D4-E82B-C4FE-72B8C15E8880}"/>
          </ac:spMkLst>
        </pc:spChg>
        <pc:spChg chg="del">
          <ac:chgData name="Bikash Neupane" userId="2b2b55dae5c83239" providerId="LiveId" clId="{06B7AD3E-16BB-414E-8292-8ED22EC20AB0}" dt="2023-09-15T13:22:29.733" v="899" actId="14826"/>
          <ac:spMkLst>
            <pc:docMk/>
            <pc:sldMk cId="3127815274" sldId="292"/>
            <ac:spMk id="8" creationId="{AF6D10A3-E922-B2F2-7527-42F3DF25DA75}"/>
          </ac:spMkLst>
        </pc:spChg>
        <pc:spChg chg="add del">
          <ac:chgData name="Bikash Neupane" userId="2b2b55dae5c83239" providerId="LiveId" clId="{06B7AD3E-16BB-414E-8292-8ED22EC20AB0}" dt="2023-09-15T13:23:07.739" v="902" actId="26606"/>
          <ac:spMkLst>
            <pc:docMk/>
            <pc:sldMk cId="3127815274" sldId="292"/>
            <ac:spMk id="163" creationId="{9B7AD9F6-8CE7-4299-8FC6-328F4DCD3FF9}"/>
          </ac:spMkLst>
        </pc:spChg>
        <pc:spChg chg="add del">
          <ac:chgData name="Bikash Neupane" userId="2b2b55dae5c83239" providerId="LiveId" clId="{06B7AD3E-16BB-414E-8292-8ED22EC20AB0}" dt="2023-09-15T13:23:07.739" v="902" actId="26606"/>
          <ac:spMkLst>
            <pc:docMk/>
            <pc:sldMk cId="3127815274" sldId="292"/>
            <ac:spMk id="164" creationId="{82580482-BA80-420A-8A05-C58E97F26B21}"/>
          </ac:spMkLst>
        </pc:spChg>
        <pc:spChg chg="add del">
          <ac:chgData name="Bikash Neupane" userId="2b2b55dae5c83239" providerId="LiveId" clId="{06B7AD3E-16BB-414E-8292-8ED22EC20AB0}" dt="2023-09-15T13:23:07.728" v="901" actId="26606"/>
          <ac:spMkLst>
            <pc:docMk/>
            <pc:sldMk cId="3127815274" sldId="292"/>
            <ac:spMk id="169" creationId="{665DBBEF-238B-476B-96AB-8AAC3224ECEA}"/>
          </ac:spMkLst>
        </pc:spChg>
        <pc:spChg chg="add del">
          <ac:chgData name="Bikash Neupane" userId="2b2b55dae5c83239" providerId="LiveId" clId="{06B7AD3E-16BB-414E-8292-8ED22EC20AB0}" dt="2023-09-15T13:23:07.728" v="901" actId="26606"/>
          <ac:spMkLst>
            <pc:docMk/>
            <pc:sldMk cId="3127815274" sldId="292"/>
            <ac:spMk id="171" creationId="{3FCFB1DE-0B7E-48CC-BA90-B2AB0889F9D6}"/>
          </ac:spMkLst>
        </pc:spChg>
        <pc:spChg chg="add">
          <ac:chgData name="Bikash Neupane" userId="2b2b55dae5c83239" providerId="LiveId" clId="{06B7AD3E-16BB-414E-8292-8ED22EC20AB0}" dt="2023-09-15T13:23:07.739" v="902" actId="26606"/>
          <ac:spMkLst>
            <pc:docMk/>
            <pc:sldMk cId="3127815274" sldId="292"/>
            <ac:spMk id="173" creationId="{ECC07320-C2CA-4E29-8481-9D9E143C7788}"/>
          </ac:spMkLst>
        </pc:spChg>
        <pc:picChg chg="mod">
          <ac:chgData name="Bikash Neupane" userId="2b2b55dae5c83239" providerId="LiveId" clId="{06B7AD3E-16BB-414E-8292-8ED22EC20AB0}" dt="2023-09-15T13:23:11.354" v="903" actId="14100"/>
          <ac:picMkLst>
            <pc:docMk/>
            <pc:sldMk cId="3127815274" sldId="292"/>
            <ac:picMk id="7" creationId="{A907AA65-6262-E459-07EB-7D1992FA1EDB}"/>
          </ac:picMkLst>
        </pc:picChg>
      </pc:sldChg>
      <pc:sldChg chg="addSp delSp modSp add mod ord modTransition modAnim">
        <pc:chgData name="Bikash Neupane" userId="2b2b55dae5c83239" providerId="LiveId" clId="{06B7AD3E-16BB-414E-8292-8ED22EC20AB0}" dt="2023-09-17T03:13:09.762" v="1134"/>
        <pc:sldMkLst>
          <pc:docMk/>
          <pc:sldMk cId="3446052610" sldId="293"/>
        </pc:sldMkLst>
        <pc:spChg chg="mod ord">
          <ac:chgData name="Bikash Neupane" userId="2b2b55dae5c83239" providerId="LiveId" clId="{06B7AD3E-16BB-414E-8292-8ED22EC20AB0}" dt="2023-09-15T13:24:32.321" v="908" actId="26606"/>
          <ac:spMkLst>
            <pc:docMk/>
            <pc:sldMk cId="3446052610" sldId="293"/>
            <ac:spMk id="2" creationId="{D5FE57A2-1DAD-E1CA-6223-956A096BB0CA}"/>
          </ac:spMkLst>
        </pc:spChg>
        <pc:spChg chg="del">
          <ac:chgData name="Bikash Neupane" userId="2b2b55dae5c83239" providerId="LiveId" clId="{06B7AD3E-16BB-414E-8292-8ED22EC20AB0}" dt="2023-09-15T13:34:10.390" v="1002" actId="478"/>
          <ac:spMkLst>
            <pc:docMk/>
            <pc:sldMk cId="3446052610" sldId="293"/>
            <ac:spMk id="3" creationId="{D020210A-55FD-5D37-EAE9-C1A067C40286}"/>
          </ac:spMkLst>
        </pc:spChg>
        <pc:spChg chg="del">
          <ac:chgData name="Bikash Neupane" userId="2b2b55dae5c83239" providerId="LiveId" clId="{06B7AD3E-16BB-414E-8292-8ED22EC20AB0}" dt="2023-09-15T13:34:06.599" v="1001" actId="478"/>
          <ac:spMkLst>
            <pc:docMk/>
            <pc:sldMk cId="3446052610" sldId="293"/>
            <ac:spMk id="4" creationId="{D548C4CD-C0C0-DA94-748D-5685ADAD16B5}"/>
          </ac:spMkLst>
        </pc:spChg>
        <pc:spChg chg="mod">
          <ac:chgData name="Bikash Neupane" userId="2b2b55dae5c83239" providerId="LiveId" clId="{06B7AD3E-16BB-414E-8292-8ED22EC20AB0}" dt="2023-09-15T13:24:32.321" v="908" actId="26606"/>
          <ac:spMkLst>
            <pc:docMk/>
            <pc:sldMk cId="3446052610" sldId="293"/>
            <ac:spMk id="5" creationId="{C03D80DD-17B8-F8D8-D97A-AEC3BEB4E708}"/>
          </ac:spMkLst>
        </pc:spChg>
        <pc:spChg chg="del">
          <ac:chgData name="Bikash Neupane" userId="2b2b55dae5c83239" providerId="LiveId" clId="{06B7AD3E-16BB-414E-8292-8ED22EC20AB0}" dt="2023-09-15T13:34:03.576" v="1000" actId="478"/>
          <ac:spMkLst>
            <pc:docMk/>
            <pc:sldMk cId="3446052610" sldId="293"/>
            <ac:spMk id="6" creationId="{66C092F0-B6D4-E82B-C4FE-72B8C15E8880}"/>
          </ac:spMkLst>
        </pc:spChg>
        <pc:spChg chg="add del mod">
          <ac:chgData name="Bikash Neupane" userId="2b2b55dae5c83239" providerId="LiveId" clId="{06B7AD3E-16BB-414E-8292-8ED22EC20AB0}" dt="2023-09-15T13:34:13.043" v="1003" actId="478"/>
          <ac:spMkLst>
            <pc:docMk/>
            <pc:sldMk cId="3446052610" sldId="293"/>
            <ac:spMk id="8" creationId="{7E37A0E5-0553-FD4F-9B80-699366AA1B7C}"/>
          </ac:spMkLst>
        </pc:spChg>
        <pc:spChg chg="del">
          <ac:chgData name="Bikash Neupane" userId="2b2b55dae5c83239" providerId="LiveId" clId="{06B7AD3E-16BB-414E-8292-8ED22EC20AB0}" dt="2023-09-15T13:24:32.321" v="908" actId="26606"/>
          <ac:spMkLst>
            <pc:docMk/>
            <pc:sldMk cId="3446052610" sldId="293"/>
            <ac:spMk id="173" creationId="{ECC07320-C2CA-4E29-8481-9D9E143C7788}"/>
          </ac:spMkLst>
        </pc:spChg>
        <pc:spChg chg="add">
          <ac:chgData name="Bikash Neupane" userId="2b2b55dae5c83239" providerId="LiveId" clId="{06B7AD3E-16BB-414E-8292-8ED22EC20AB0}" dt="2023-09-15T13:24:32.321" v="908" actId="26606"/>
          <ac:spMkLst>
            <pc:docMk/>
            <pc:sldMk cId="3446052610" sldId="293"/>
            <ac:spMk id="178" creationId="{22A397E7-BF60-45B2-84C7-B074B76C37A7}"/>
          </ac:spMkLst>
        </pc:spChg>
        <pc:spChg chg="add">
          <ac:chgData name="Bikash Neupane" userId="2b2b55dae5c83239" providerId="LiveId" clId="{06B7AD3E-16BB-414E-8292-8ED22EC20AB0}" dt="2023-09-15T13:24:32.321" v="908" actId="26606"/>
          <ac:spMkLst>
            <pc:docMk/>
            <pc:sldMk cId="3446052610" sldId="293"/>
            <ac:spMk id="180" creationId="{890DEF05-784E-4B61-89E4-04C4ECF4E5A0}"/>
          </ac:spMkLst>
        </pc:spChg>
        <pc:picChg chg="mod">
          <ac:chgData name="Bikash Neupane" userId="2b2b55dae5c83239" providerId="LiveId" clId="{06B7AD3E-16BB-414E-8292-8ED22EC20AB0}" dt="2023-09-15T13:24:32.321" v="908" actId="26606"/>
          <ac:picMkLst>
            <pc:docMk/>
            <pc:sldMk cId="3446052610" sldId="293"/>
            <ac:picMk id="7" creationId="{A907AA65-6262-E459-07EB-7D1992FA1EDB}"/>
          </ac:picMkLst>
        </pc:picChg>
        <pc:cxnChg chg="add">
          <ac:chgData name="Bikash Neupane" userId="2b2b55dae5c83239" providerId="LiveId" clId="{06B7AD3E-16BB-414E-8292-8ED22EC20AB0}" dt="2023-09-15T13:24:32.321" v="908" actId="26606"/>
          <ac:cxnSpMkLst>
            <pc:docMk/>
            <pc:sldMk cId="3446052610" sldId="293"/>
            <ac:cxnSpMk id="182" creationId="{C41BAEC7-F7B0-4224-8B18-8F74B7D87F0B}"/>
          </ac:cxnSpMkLst>
        </pc:cxnChg>
      </pc:sldChg>
      <pc:sldChg chg="addSp delSp modSp add mod ord modTransition modAnim">
        <pc:chgData name="Bikash Neupane" userId="2b2b55dae5c83239" providerId="LiveId" clId="{06B7AD3E-16BB-414E-8292-8ED22EC20AB0}" dt="2023-09-17T03:13:09.762" v="1134"/>
        <pc:sldMkLst>
          <pc:docMk/>
          <pc:sldMk cId="1618099179" sldId="294"/>
        </pc:sldMkLst>
        <pc:spChg chg="mod">
          <ac:chgData name="Bikash Neupane" userId="2b2b55dae5c83239" providerId="LiveId" clId="{06B7AD3E-16BB-414E-8292-8ED22EC20AB0}" dt="2023-09-15T13:26:58.624" v="949" actId="26606"/>
          <ac:spMkLst>
            <pc:docMk/>
            <pc:sldMk cId="1618099179" sldId="294"/>
            <ac:spMk id="2" creationId="{D5FE57A2-1DAD-E1CA-6223-956A096BB0CA}"/>
          </ac:spMkLst>
        </pc:spChg>
        <pc:spChg chg="del">
          <ac:chgData name="Bikash Neupane" userId="2b2b55dae5c83239" providerId="LiveId" clId="{06B7AD3E-16BB-414E-8292-8ED22EC20AB0}" dt="2023-09-15T13:34:30.421" v="1007" actId="478"/>
          <ac:spMkLst>
            <pc:docMk/>
            <pc:sldMk cId="1618099179" sldId="294"/>
            <ac:spMk id="3" creationId="{D020210A-55FD-5D37-EAE9-C1A067C40286}"/>
          </ac:spMkLst>
        </pc:spChg>
        <pc:spChg chg="del">
          <ac:chgData name="Bikash Neupane" userId="2b2b55dae5c83239" providerId="LiveId" clId="{06B7AD3E-16BB-414E-8292-8ED22EC20AB0}" dt="2023-09-15T13:34:27.275" v="1006" actId="478"/>
          <ac:spMkLst>
            <pc:docMk/>
            <pc:sldMk cId="1618099179" sldId="294"/>
            <ac:spMk id="4" creationId="{D548C4CD-C0C0-DA94-748D-5685ADAD16B5}"/>
          </ac:spMkLst>
        </pc:spChg>
        <pc:spChg chg="mod">
          <ac:chgData name="Bikash Neupane" userId="2b2b55dae5c83239" providerId="LiveId" clId="{06B7AD3E-16BB-414E-8292-8ED22EC20AB0}" dt="2023-09-15T13:26:58.624" v="949" actId="26606"/>
          <ac:spMkLst>
            <pc:docMk/>
            <pc:sldMk cId="1618099179" sldId="294"/>
            <ac:spMk id="5" creationId="{C03D80DD-17B8-F8D8-D97A-AEC3BEB4E708}"/>
          </ac:spMkLst>
        </pc:spChg>
        <pc:spChg chg="del">
          <ac:chgData name="Bikash Neupane" userId="2b2b55dae5c83239" providerId="LiveId" clId="{06B7AD3E-16BB-414E-8292-8ED22EC20AB0}" dt="2023-09-15T13:34:24.056" v="1005" actId="478"/>
          <ac:spMkLst>
            <pc:docMk/>
            <pc:sldMk cId="1618099179" sldId="294"/>
            <ac:spMk id="6" creationId="{66C092F0-B6D4-E82B-C4FE-72B8C15E8880}"/>
          </ac:spMkLst>
        </pc:spChg>
        <pc:spChg chg="del mod">
          <ac:chgData name="Bikash Neupane" userId="2b2b55dae5c83239" providerId="LiveId" clId="{06B7AD3E-16BB-414E-8292-8ED22EC20AB0}" dt="2023-09-15T13:34:21.407" v="1004" actId="478"/>
          <ac:spMkLst>
            <pc:docMk/>
            <pc:sldMk cId="1618099179" sldId="294"/>
            <ac:spMk id="8" creationId="{7E37A0E5-0553-FD4F-9B80-699366AA1B7C}"/>
          </ac:spMkLst>
        </pc:spChg>
        <pc:spChg chg="add del">
          <ac:chgData name="Bikash Neupane" userId="2b2b55dae5c83239" providerId="LiveId" clId="{06B7AD3E-16BB-414E-8292-8ED22EC20AB0}" dt="2023-09-15T13:26:58.624" v="949" actId="26606"/>
          <ac:spMkLst>
            <pc:docMk/>
            <pc:sldMk cId="1618099179" sldId="294"/>
            <ac:spMk id="178" creationId="{22A397E7-BF60-45B2-84C7-B074B76C37A7}"/>
          </ac:spMkLst>
        </pc:spChg>
        <pc:spChg chg="add del">
          <ac:chgData name="Bikash Neupane" userId="2b2b55dae5c83239" providerId="LiveId" clId="{06B7AD3E-16BB-414E-8292-8ED22EC20AB0}" dt="2023-09-15T13:26:58.624" v="949" actId="26606"/>
          <ac:spMkLst>
            <pc:docMk/>
            <pc:sldMk cId="1618099179" sldId="294"/>
            <ac:spMk id="180" creationId="{890DEF05-784E-4B61-89E4-04C4ECF4E5A0}"/>
          </ac:spMkLst>
        </pc:spChg>
        <pc:spChg chg="add del">
          <ac:chgData name="Bikash Neupane" userId="2b2b55dae5c83239" providerId="LiveId" clId="{06B7AD3E-16BB-414E-8292-8ED22EC20AB0}" dt="2023-09-15T13:26:51.778" v="946" actId="26606"/>
          <ac:spMkLst>
            <pc:docMk/>
            <pc:sldMk cId="1618099179" sldId="294"/>
            <ac:spMk id="187" creationId="{657F69E0-C4B0-4BEC-A689-4F8D877F05D4}"/>
          </ac:spMkLst>
        </pc:spChg>
        <pc:spChg chg="add del">
          <ac:chgData name="Bikash Neupane" userId="2b2b55dae5c83239" providerId="LiveId" clId="{06B7AD3E-16BB-414E-8292-8ED22EC20AB0}" dt="2023-09-15T13:26:51.778" v="946" actId="26606"/>
          <ac:spMkLst>
            <pc:docMk/>
            <pc:sldMk cId="1618099179" sldId="294"/>
            <ac:spMk id="189" creationId="{9F6380B4-6A1C-481E-8408-B4E6C75B9B81}"/>
          </ac:spMkLst>
        </pc:spChg>
        <pc:spChg chg="add del">
          <ac:chgData name="Bikash Neupane" userId="2b2b55dae5c83239" providerId="LiveId" clId="{06B7AD3E-16BB-414E-8292-8ED22EC20AB0}" dt="2023-09-15T13:26:58.593" v="948" actId="26606"/>
          <ac:spMkLst>
            <pc:docMk/>
            <pc:sldMk cId="1618099179" sldId="294"/>
            <ac:spMk id="191" creationId="{F609FF9A-4FCE-468E-A86A-C9AB525EAE71}"/>
          </ac:spMkLst>
        </pc:spChg>
        <pc:spChg chg="add del">
          <ac:chgData name="Bikash Neupane" userId="2b2b55dae5c83239" providerId="LiveId" clId="{06B7AD3E-16BB-414E-8292-8ED22EC20AB0}" dt="2023-09-15T13:26:58.593" v="948" actId="26606"/>
          <ac:spMkLst>
            <pc:docMk/>
            <pc:sldMk cId="1618099179" sldId="294"/>
            <ac:spMk id="192" creationId="{021E12D4-3A88-428D-8E5E-AF1AFD923D63}"/>
          </ac:spMkLst>
        </pc:spChg>
        <pc:spChg chg="add">
          <ac:chgData name="Bikash Neupane" userId="2b2b55dae5c83239" providerId="LiveId" clId="{06B7AD3E-16BB-414E-8292-8ED22EC20AB0}" dt="2023-09-15T13:26:58.624" v="949" actId="26606"/>
          <ac:spMkLst>
            <pc:docMk/>
            <pc:sldMk cId="1618099179" sldId="294"/>
            <ac:spMk id="193" creationId="{08C9B587-E65E-4B52-B37C-ABEBB6E87928}"/>
          </ac:spMkLst>
        </pc:spChg>
        <pc:spChg chg="add">
          <ac:chgData name="Bikash Neupane" userId="2b2b55dae5c83239" providerId="LiveId" clId="{06B7AD3E-16BB-414E-8292-8ED22EC20AB0}" dt="2023-09-15T13:26:58.624" v="949" actId="26606"/>
          <ac:spMkLst>
            <pc:docMk/>
            <pc:sldMk cId="1618099179" sldId="294"/>
            <ac:spMk id="194" creationId="{526E0BFB-CDF1-4990-8C11-AC849311E0A8}"/>
          </ac:spMkLst>
        </pc:spChg>
        <pc:spChg chg="add">
          <ac:chgData name="Bikash Neupane" userId="2b2b55dae5c83239" providerId="LiveId" clId="{06B7AD3E-16BB-414E-8292-8ED22EC20AB0}" dt="2023-09-15T13:26:58.624" v="949" actId="26606"/>
          <ac:spMkLst>
            <pc:docMk/>
            <pc:sldMk cId="1618099179" sldId="294"/>
            <ac:spMk id="195" creationId="{6069A1F8-9BEB-4786-9694-FC48B2D75D21}"/>
          </ac:spMkLst>
        </pc:spChg>
        <pc:spChg chg="add">
          <ac:chgData name="Bikash Neupane" userId="2b2b55dae5c83239" providerId="LiveId" clId="{06B7AD3E-16BB-414E-8292-8ED22EC20AB0}" dt="2023-09-15T13:26:58.624" v="949" actId="26606"/>
          <ac:spMkLst>
            <pc:docMk/>
            <pc:sldMk cId="1618099179" sldId="294"/>
            <ac:spMk id="196" creationId="{AF2F604E-43BE-4DC3-B983-E071523364F8}"/>
          </ac:spMkLst>
        </pc:spChg>
        <pc:picChg chg="mod">
          <ac:chgData name="Bikash Neupane" userId="2b2b55dae5c83239" providerId="LiveId" clId="{06B7AD3E-16BB-414E-8292-8ED22EC20AB0}" dt="2023-09-15T13:26:58.624" v="949" actId="26606"/>
          <ac:picMkLst>
            <pc:docMk/>
            <pc:sldMk cId="1618099179" sldId="294"/>
            <ac:picMk id="7" creationId="{A907AA65-6262-E459-07EB-7D1992FA1EDB}"/>
          </ac:picMkLst>
        </pc:picChg>
        <pc:cxnChg chg="add del">
          <ac:chgData name="Bikash Neupane" userId="2b2b55dae5c83239" providerId="LiveId" clId="{06B7AD3E-16BB-414E-8292-8ED22EC20AB0}" dt="2023-09-15T13:26:58.624" v="949" actId="26606"/>
          <ac:cxnSpMkLst>
            <pc:docMk/>
            <pc:sldMk cId="1618099179" sldId="294"/>
            <ac:cxnSpMk id="182" creationId="{C41BAEC7-F7B0-4224-8B18-8F74B7D87F0B}"/>
          </ac:cxnSpMkLst>
        </pc:cxnChg>
      </pc:sldChg>
      <pc:sldChg chg="add del">
        <pc:chgData name="Bikash Neupane" userId="2b2b55dae5c83239" providerId="LiveId" clId="{06B7AD3E-16BB-414E-8292-8ED22EC20AB0}" dt="2023-09-15T13:27:19.123" v="952" actId="47"/>
        <pc:sldMkLst>
          <pc:docMk/>
          <pc:sldMk cId="2378391335" sldId="295"/>
        </pc:sldMkLst>
      </pc:sldChg>
      <pc:sldChg chg="addSp delSp modSp add mod ord modTransition addAnim modAnim">
        <pc:chgData name="Bikash Neupane" userId="2b2b55dae5c83239" providerId="LiveId" clId="{06B7AD3E-16BB-414E-8292-8ED22EC20AB0}" dt="2023-09-17T03:13:09.762" v="1134"/>
        <pc:sldMkLst>
          <pc:docMk/>
          <pc:sldMk cId="3007820213" sldId="295"/>
        </pc:sldMkLst>
        <pc:spChg chg="mod ord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2" creationId="{D5FE57A2-1DAD-E1CA-6223-956A096BB0CA}"/>
          </ac:spMkLst>
        </pc:spChg>
        <pc:spChg chg="add del mod">
          <ac:chgData name="Bikash Neupane" userId="2b2b55dae5c83239" providerId="LiveId" clId="{06B7AD3E-16BB-414E-8292-8ED22EC20AB0}" dt="2023-09-15T13:34:41.015" v="1008" actId="478"/>
          <ac:spMkLst>
            <pc:docMk/>
            <pc:sldMk cId="3007820213" sldId="295"/>
            <ac:spMk id="3" creationId="{4038A773-9CAA-D585-8744-040902357F24}"/>
          </ac:spMkLst>
        </pc:spChg>
        <pc:spChg chg="mod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4" creationId="{7C458E7A-35DB-D2F2-B7B9-68B32ABFA382}"/>
          </ac:spMkLst>
        </pc:spChg>
        <pc:spChg chg="mod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5" creationId="{C03D80DD-17B8-F8D8-D97A-AEC3BEB4E708}"/>
          </ac:spMkLst>
        </pc:spChg>
        <pc:spChg chg="del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12" creationId="{327D73B4-9F5C-4A64-A179-51B9500CB8B5}"/>
          </ac:spMkLst>
        </pc:spChg>
        <pc:spChg chg="del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14" creationId="{C1F06963-6374-4B48-844F-071A9BAAAE02}"/>
          </ac:spMkLst>
        </pc:spChg>
        <pc:spChg chg="del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16" creationId="{6CB927A4-E432-4310-9CD5-E89FF5063179}"/>
          </ac:spMkLst>
        </pc:spChg>
        <pc:spChg chg="del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18" creationId="{1453BF6C-B012-48B7-B4E8-6D7AC7C27D02}"/>
          </ac:spMkLst>
        </pc:spChg>
        <pc:spChg chg="del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20" creationId="{E3020543-B24B-4EC4-8FFC-8DD88EEA91A8}"/>
          </ac:spMkLst>
        </pc:spChg>
        <pc:spChg chg="add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27" creationId="{489B7BFD-8F45-4093-AD9C-91B15B0503D9}"/>
          </ac:spMkLst>
        </pc:spChg>
        <pc:spChg chg="add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29" creationId="{D9DFE8A5-DCEC-4A43-B613-D62AC8C5734F}"/>
          </ac:spMkLst>
        </pc:spChg>
        <pc:spChg chg="add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31" creationId="{2B369A2E-99B1-4A2B-9343-957A6C165FD9}"/>
          </ac:spMkLst>
        </pc:spChg>
        <pc:spChg chg="add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33" creationId="{26B7664A-BE61-4A65-B937-A31E08B8B9AD}"/>
          </ac:spMkLst>
        </pc:spChg>
        <pc:spChg chg="add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35" creationId="{279CAF82-0ECF-42BE-8F37-F71941E5D410}"/>
          </ac:spMkLst>
        </pc:spChg>
        <pc:spChg chg="add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37" creationId="{B3D7D008-0B6D-4161-BEDA-6AF6A03BCB67}"/>
          </ac:spMkLst>
        </pc:spChg>
        <pc:spChg chg="add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54" creationId="{033BC44A-0661-43B4-9C14-FD5963C226AE}"/>
          </ac:spMkLst>
        </pc:spChg>
        <pc:spChg chg="add">
          <ac:chgData name="Bikash Neupane" userId="2b2b55dae5c83239" providerId="LiveId" clId="{06B7AD3E-16BB-414E-8292-8ED22EC20AB0}" dt="2023-09-15T13:29:29.710" v="959" actId="26606"/>
          <ac:spMkLst>
            <pc:docMk/>
            <pc:sldMk cId="3007820213" sldId="295"/>
            <ac:spMk id="56" creationId="{6AA707BA-98B0-47C5-B34A-63D60A0108EF}"/>
          </ac:spMkLst>
        </pc:spChg>
        <pc:grpChg chg="add">
          <ac:chgData name="Bikash Neupane" userId="2b2b55dae5c83239" providerId="LiveId" clId="{06B7AD3E-16BB-414E-8292-8ED22EC20AB0}" dt="2023-09-15T13:29:29.710" v="959" actId="26606"/>
          <ac:grpSpMkLst>
            <pc:docMk/>
            <pc:sldMk cId="3007820213" sldId="295"/>
            <ac:grpSpMk id="39" creationId="{E0339FE9-6931-4B68-8E22-6539BB60873F}"/>
          </ac:grpSpMkLst>
        </pc:grpChg>
        <pc:grpChg chg="add">
          <ac:chgData name="Bikash Neupane" userId="2b2b55dae5c83239" providerId="LiveId" clId="{06B7AD3E-16BB-414E-8292-8ED22EC20AB0}" dt="2023-09-15T13:29:29.710" v="959" actId="26606"/>
          <ac:grpSpMkLst>
            <pc:docMk/>
            <pc:sldMk cId="3007820213" sldId="295"/>
            <ac:grpSpMk id="43" creationId="{D0218489-E03B-4E4F-9ADA-EC579122A1A1}"/>
          </ac:grpSpMkLst>
        </pc:grpChg>
        <pc:grpChg chg="add">
          <ac:chgData name="Bikash Neupane" userId="2b2b55dae5c83239" providerId="LiveId" clId="{06B7AD3E-16BB-414E-8292-8ED22EC20AB0}" dt="2023-09-15T13:29:29.710" v="959" actId="26606"/>
          <ac:grpSpMkLst>
            <pc:docMk/>
            <pc:sldMk cId="3007820213" sldId="295"/>
            <ac:grpSpMk id="47" creationId="{FB9739EB-7F66-433D-841F-AB3CD18700B7}"/>
          </ac:grpSpMkLst>
        </pc:grpChg>
        <pc:picChg chg="mod">
          <ac:chgData name="Bikash Neupane" userId="2b2b55dae5c83239" providerId="LiveId" clId="{06B7AD3E-16BB-414E-8292-8ED22EC20AB0}" dt="2023-09-15T13:29:29.710" v="959" actId="26606"/>
          <ac:picMkLst>
            <pc:docMk/>
            <pc:sldMk cId="3007820213" sldId="295"/>
            <ac:picMk id="7" creationId="{A907AA65-6262-E459-07EB-7D1992FA1EDB}"/>
          </ac:picMkLst>
        </pc:picChg>
        <pc:cxnChg chg="del">
          <ac:chgData name="Bikash Neupane" userId="2b2b55dae5c83239" providerId="LiveId" clId="{06B7AD3E-16BB-414E-8292-8ED22EC20AB0}" dt="2023-09-15T13:29:29.710" v="959" actId="26606"/>
          <ac:cxnSpMkLst>
            <pc:docMk/>
            <pc:sldMk cId="3007820213" sldId="295"/>
            <ac:cxnSpMk id="22" creationId="{C49DA8F6-BCC1-4447-B54C-57856834B94B}"/>
          </ac:cxnSpMkLst>
        </pc:cxnChg>
      </pc:sldChg>
      <pc:sldChg chg="new del">
        <pc:chgData name="Bikash Neupane" userId="2b2b55dae5c83239" providerId="LiveId" clId="{06B7AD3E-16BB-414E-8292-8ED22EC20AB0}" dt="2023-09-17T03:21:56.053" v="1138" actId="47"/>
        <pc:sldMkLst>
          <pc:docMk/>
          <pc:sldMk cId="184986431" sldId="296"/>
        </pc:sldMkLst>
      </pc:sldChg>
      <pc:sldChg chg="add">
        <pc:chgData name="Bikash Neupane" userId="2b2b55dae5c83239" providerId="LiveId" clId="{06B7AD3E-16BB-414E-8292-8ED22EC20AB0}" dt="2023-09-17T03:24:51.301" v="1144" actId="2890"/>
        <pc:sldMkLst>
          <pc:docMk/>
          <pc:sldMk cId="478980762" sldId="296"/>
        </pc:sldMkLst>
      </pc:sldChg>
      <pc:sldChg chg="addSp delSp modSp new del mod">
        <pc:chgData name="Bikash Neupane" userId="2b2b55dae5c83239" providerId="LiveId" clId="{06B7AD3E-16BB-414E-8292-8ED22EC20AB0}" dt="2023-09-17T03:24:44.488" v="1143" actId="2696"/>
        <pc:sldMkLst>
          <pc:docMk/>
          <pc:sldMk cId="4114453470" sldId="296"/>
        </pc:sldMkLst>
        <pc:spChg chg="mod">
          <ac:chgData name="Bikash Neupane" userId="2b2b55dae5c83239" providerId="LiveId" clId="{06B7AD3E-16BB-414E-8292-8ED22EC20AB0}" dt="2023-09-17T03:22:39.673" v="1140"/>
          <ac:spMkLst>
            <pc:docMk/>
            <pc:sldMk cId="4114453470" sldId="296"/>
            <ac:spMk id="2" creationId="{0B2363FA-E092-7538-7FA4-BD69995BC9C0}"/>
          </ac:spMkLst>
        </pc:spChg>
        <pc:spChg chg="del mod">
          <ac:chgData name="Bikash Neupane" userId="2b2b55dae5c83239" providerId="LiveId" clId="{06B7AD3E-16BB-414E-8292-8ED22EC20AB0}" dt="2023-09-17T03:24:30.334" v="1142" actId="931"/>
          <ac:spMkLst>
            <pc:docMk/>
            <pc:sldMk cId="4114453470" sldId="296"/>
            <ac:spMk id="3" creationId="{EEE2269D-9EC4-903D-A56C-A850588329B7}"/>
          </ac:spMkLst>
        </pc:spChg>
        <pc:picChg chg="add mod">
          <ac:chgData name="Bikash Neupane" userId="2b2b55dae5c83239" providerId="LiveId" clId="{06B7AD3E-16BB-414E-8292-8ED22EC20AB0}" dt="2023-09-17T03:24:30.334" v="1142" actId="931"/>
          <ac:picMkLst>
            <pc:docMk/>
            <pc:sldMk cId="4114453470" sldId="296"/>
            <ac:picMk id="6" creationId="{6CFB2279-08B2-445F-99F3-00CD0C0A0E76}"/>
          </ac:picMkLst>
        </pc:picChg>
      </pc:sldChg>
      <pc:sldMasterChg chg="modTransition modSldLayout">
        <pc:chgData name="Bikash Neupane" userId="2b2b55dae5c83239" providerId="LiveId" clId="{06B7AD3E-16BB-414E-8292-8ED22EC20AB0}" dt="2023-09-17T00:59:17.958" v="1128"/>
        <pc:sldMasterMkLst>
          <pc:docMk/>
          <pc:sldMasterMk cId="3556138121" sldId="2147483648"/>
        </pc:sldMasterMkLst>
        <pc:sldLayoutChg chg="modTransition">
          <pc:chgData name="Bikash Neupane" userId="2b2b55dae5c83239" providerId="LiveId" clId="{06B7AD3E-16BB-414E-8292-8ED22EC20AB0}" dt="2023-09-17T00:59:17.958" v="1128"/>
          <pc:sldLayoutMkLst>
            <pc:docMk/>
            <pc:sldMasterMk cId="3556138121" sldId="2147483648"/>
            <pc:sldLayoutMk cId="2067860689" sldId="2147483649"/>
          </pc:sldLayoutMkLst>
        </pc:sldLayoutChg>
        <pc:sldLayoutChg chg="modTransition">
          <pc:chgData name="Bikash Neupane" userId="2b2b55dae5c83239" providerId="LiveId" clId="{06B7AD3E-16BB-414E-8292-8ED22EC20AB0}" dt="2023-09-17T00:59:17.958" v="1128"/>
          <pc:sldLayoutMkLst>
            <pc:docMk/>
            <pc:sldMasterMk cId="3556138121" sldId="2147483648"/>
            <pc:sldLayoutMk cId="4028162334" sldId="2147483650"/>
          </pc:sldLayoutMkLst>
        </pc:sldLayoutChg>
        <pc:sldLayoutChg chg="modTransition">
          <pc:chgData name="Bikash Neupane" userId="2b2b55dae5c83239" providerId="LiveId" clId="{06B7AD3E-16BB-414E-8292-8ED22EC20AB0}" dt="2023-09-17T00:59:17.958" v="1128"/>
          <pc:sldLayoutMkLst>
            <pc:docMk/>
            <pc:sldMasterMk cId="3556138121" sldId="2147483648"/>
            <pc:sldLayoutMk cId="2083507553" sldId="2147483651"/>
          </pc:sldLayoutMkLst>
        </pc:sldLayoutChg>
        <pc:sldLayoutChg chg="modTransition">
          <pc:chgData name="Bikash Neupane" userId="2b2b55dae5c83239" providerId="LiveId" clId="{06B7AD3E-16BB-414E-8292-8ED22EC20AB0}" dt="2023-09-17T00:59:17.958" v="1128"/>
          <pc:sldLayoutMkLst>
            <pc:docMk/>
            <pc:sldMasterMk cId="3556138121" sldId="2147483648"/>
            <pc:sldLayoutMk cId="2596159215" sldId="2147483652"/>
          </pc:sldLayoutMkLst>
        </pc:sldLayoutChg>
        <pc:sldLayoutChg chg="modTransition">
          <pc:chgData name="Bikash Neupane" userId="2b2b55dae5c83239" providerId="LiveId" clId="{06B7AD3E-16BB-414E-8292-8ED22EC20AB0}" dt="2023-09-17T00:59:17.958" v="1128"/>
          <pc:sldLayoutMkLst>
            <pc:docMk/>
            <pc:sldMasterMk cId="3556138121" sldId="2147483648"/>
            <pc:sldLayoutMk cId="441274531" sldId="2147483653"/>
          </pc:sldLayoutMkLst>
        </pc:sldLayoutChg>
        <pc:sldLayoutChg chg="modTransition">
          <pc:chgData name="Bikash Neupane" userId="2b2b55dae5c83239" providerId="LiveId" clId="{06B7AD3E-16BB-414E-8292-8ED22EC20AB0}" dt="2023-09-17T00:59:17.958" v="1128"/>
          <pc:sldLayoutMkLst>
            <pc:docMk/>
            <pc:sldMasterMk cId="3556138121" sldId="2147483648"/>
            <pc:sldLayoutMk cId="859720373" sldId="2147483654"/>
          </pc:sldLayoutMkLst>
        </pc:sldLayoutChg>
        <pc:sldLayoutChg chg="modTransition">
          <pc:chgData name="Bikash Neupane" userId="2b2b55dae5c83239" providerId="LiveId" clId="{06B7AD3E-16BB-414E-8292-8ED22EC20AB0}" dt="2023-09-17T00:59:17.958" v="1128"/>
          <pc:sldLayoutMkLst>
            <pc:docMk/>
            <pc:sldMasterMk cId="3556138121" sldId="2147483648"/>
            <pc:sldLayoutMk cId="210034955" sldId="2147483655"/>
          </pc:sldLayoutMkLst>
        </pc:sldLayoutChg>
        <pc:sldLayoutChg chg="modTransition">
          <pc:chgData name="Bikash Neupane" userId="2b2b55dae5c83239" providerId="LiveId" clId="{06B7AD3E-16BB-414E-8292-8ED22EC20AB0}" dt="2023-09-17T00:59:17.958" v="1128"/>
          <pc:sldLayoutMkLst>
            <pc:docMk/>
            <pc:sldMasterMk cId="3556138121" sldId="2147483648"/>
            <pc:sldLayoutMk cId="196845565" sldId="2147483656"/>
          </pc:sldLayoutMkLst>
        </pc:sldLayoutChg>
        <pc:sldLayoutChg chg="modTransition">
          <pc:chgData name="Bikash Neupane" userId="2b2b55dae5c83239" providerId="LiveId" clId="{06B7AD3E-16BB-414E-8292-8ED22EC20AB0}" dt="2023-09-17T00:59:17.958" v="1128"/>
          <pc:sldLayoutMkLst>
            <pc:docMk/>
            <pc:sldMasterMk cId="3556138121" sldId="2147483648"/>
            <pc:sldLayoutMk cId="3698170947" sldId="2147483657"/>
          </pc:sldLayoutMkLst>
        </pc:sldLayoutChg>
        <pc:sldLayoutChg chg="modTransition">
          <pc:chgData name="Bikash Neupane" userId="2b2b55dae5c83239" providerId="LiveId" clId="{06B7AD3E-16BB-414E-8292-8ED22EC20AB0}" dt="2023-09-17T00:59:17.958" v="1128"/>
          <pc:sldLayoutMkLst>
            <pc:docMk/>
            <pc:sldMasterMk cId="3556138121" sldId="2147483648"/>
            <pc:sldLayoutMk cId="2780746673" sldId="2147483658"/>
          </pc:sldLayoutMkLst>
        </pc:sldLayoutChg>
        <pc:sldLayoutChg chg="modTransition">
          <pc:chgData name="Bikash Neupane" userId="2b2b55dae5c83239" providerId="LiveId" clId="{06B7AD3E-16BB-414E-8292-8ED22EC20AB0}" dt="2023-09-17T00:59:17.958" v="1128"/>
          <pc:sldLayoutMkLst>
            <pc:docMk/>
            <pc:sldMasterMk cId="3556138121" sldId="2147483648"/>
            <pc:sldLayoutMk cId="2849776972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0FAC29-6A0E-4804-96F7-651C00045317}" type="doc">
      <dgm:prSet loTypeId="urn:microsoft.com/office/officeart/2008/layout/RadialCluster" loCatId="cycle" qsTypeId="urn:microsoft.com/office/officeart/2009/2/quickstyle/3d8" qsCatId="3D" csTypeId="urn:microsoft.com/office/officeart/2005/8/colors/accent5_4" csCatId="accent5" phldr="1"/>
      <dgm:spPr/>
      <dgm:t>
        <a:bodyPr/>
        <a:lstStyle/>
        <a:p>
          <a:endParaRPr lang="en-AU"/>
        </a:p>
      </dgm:t>
    </dgm:pt>
    <dgm:pt modelId="{554667B6-FB43-402A-9ACC-692B9B5FDD0F}">
      <dgm:prSet phldrT="[Text]" custT="1"/>
      <dgm:spPr/>
      <dgm:t>
        <a:bodyPr/>
        <a:lstStyle/>
        <a:p>
          <a:r>
            <a:rPr lang="en-AU" sz="2800" b="1"/>
            <a:t>Management Information Systems COSC572</a:t>
          </a:r>
          <a:endParaRPr lang="en-AU" sz="2800"/>
        </a:p>
      </dgm:t>
    </dgm:pt>
    <dgm:pt modelId="{9D7A0F8C-E799-43EB-9AD2-95C2B93CBA56}" type="parTrans" cxnId="{D60BEA88-D7B2-429F-9EC3-1C27574766A9}">
      <dgm:prSet/>
      <dgm:spPr/>
      <dgm:t>
        <a:bodyPr/>
        <a:lstStyle/>
        <a:p>
          <a:endParaRPr lang="en-AU"/>
        </a:p>
      </dgm:t>
    </dgm:pt>
    <dgm:pt modelId="{E0BAA7B8-4054-46BA-8341-852DE181E8BA}" type="sibTrans" cxnId="{D60BEA88-D7B2-429F-9EC3-1C27574766A9}">
      <dgm:prSet/>
      <dgm:spPr/>
      <dgm:t>
        <a:bodyPr/>
        <a:lstStyle/>
        <a:p>
          <a:endParaRPr lang="en-AU"/>
        </a:p>
      </dgm:t>
    </dgm:pt>
    <dgm:pt modelId="{EEB31EEB-A22E-4974-BFBB-A3015717297A}">
      <dgm:prSet phldrT="[Text]"/>
      <dgm:spPr/>
      <dgm:t>
        <a:bodyPr/>
        <a:lstStyle/>
        <a:p>
          <a:r>
            <a:rPr lang="en-AU" b="1" i="1" u="sng" dirty="0"/>
            <a:t>Data Management in Social Business</a:t>
          </a:r>
          <a:endParaRPr lang="en-AU" dirty="0"/>
        </a:p>
        <a:p>
          <a:r>
            <a:rPr lang="en-AU" b="1" u="sng" dirty="0"/>
            <a:t>Assessment 2</a:t>
          </a:r>
          <a:endParaRPr lang="en-AU" dirty="0"/>
        </a:p>
      </dgm:t>
    </dgm:pt>
    <dgm:pt modelId="{AD9D72D0-8337-4642-A0C3-415FCFFBFA0A}" type="parTrans" cxnId="{7FFF4B00-048A-413D-9851-678303093C1D}">
      <dgm:prSet/>
      <dgm:spPr/>
      <dgm:t>
        <a:bodyPr/>
        <a:lstStyle/>
        <a:p>
          <a:endParaRPr lang="en-AU"/>
        </a:p>
      </dgm:t>
    </dgm:pt>
    <dgm:pt modelId="{279C22BA-D30C-4DB1-9AE7-BC6FE0BC47E2}" type="sibTrans" cxnId="{7FFF4B00-048A-413D-9851-678303093C1D}">
      <dgm:prSet/>
      <dgm:spPr/>
      <dgm:t>
        <a:bodyPr/>
        <a:lstStyle/>
        <a:p>
          <a:endParaRPr lang="en-AU"/>
        </a:p>
      </dgm:t>
    </dgm:pt>
    <dgm:pt modelId="{1E782B22-68DD-4A1C-BDD6-B0539A328EFF}">
      <dgm:prSet phldrT="[Text]" custT="1"/>
      <dgm:spPr/>
      <dgm:t>
        <a:bodyPr/>
        <a:lstStyle/>
        <a:p>
          <a:pPr algn="r"/>
          <a:r>
            <a:rPr lang="en-AU" sz="2500" dirty="0"/>
            <a:t>Submitted To</a:t>
          </a:r>
        </a:p>
        <a:p>
          <a:pPr algn="r"/>
          <a:r>
            <a:rPr lang="en-AU" sz="2500" dirty="0"/>
            <a:t>Matthew Wysel</a:t>
          </a:r>
        </a:p>
        <a:p>
          <a:pPr algn="r"/>
          <a:r>
            <a:rPr lang="en-AU" sz="2500" dirty="0"/>
            <a:t>Teacher, UNE</a:t>
          </a:r>
        </a:p>
      </dgm:t>
    </dgm:pt>
    <dgm:pt modelId="{12630E71-A4DC-45A1-A821-212844833866}" type="parTrans" cxnId="{CF61421A-59A7-4B11-9D64-72EC846B0543}">
      <dgm:prSet/>
      <dgm:spPr/>
      <dgm:t>
        <a:bodyPr/>
        <a:lstStyle/>
        <a:p>
          <a:endParaRPr lang="en-AU"/>
        </a:p>
      </dgm:t>
    </dgm:pt>
    <dgm:pt modelId="{B8E886A0-4289-4503-90D0-5CE4F3039D59}" type="sibTrans" cxnId="{CF61421A-59A7-4B11-9D64-72EC846B0543}">
      <dgm:prSet/>
      <dgm:spPr/>
      <dgm:t>
        <a:bodyPr/>
        <a:lstStyle/>
        <a:p>
          <a:endParaRPr lang="en-AU"/>
        </a:p>
      </dgm:t>
    </dgm:pt>
    <dgm:pt modelId="{5DD7DD8C-BA48-4510-8A60-0FF0A0178278}">
      <dgm:prSet phldrT="[Text]" custT="1"/>
      <dgm:spPr/>
      <dgm:t>
        <a:bodyPr/>
        <a:lstStyle/>
        <a:p>
          <a:pPr algn="l"/>
          <a:r>
            <a:rPr lang="en-AU" sz="2500" dirty="0"/>
            <a:t>Submitted By</a:t>
          </a:r>
        </a:p>
        <a:p>
          <a:pPr algn="l"/>
          <a:r>
            <a:rPr lang="en-AU" sz="2500" dirty="0"/>
            <a:t>Bikash Neupane</a:t>
          </a:r>
        </a:p>
        <a:p>
          <a:pPr algn="l"/>
          <a:r>
            <a:rPr lang="en-AU" sz="2500" dirty="0"/>
            <a:t>220245756</a:t>
          </a:r>
        </a:p>
      </dgm:t>
    </dgm:pt>
    <dgm:pt modelId="{B6E32D56-4ECB-4300-B0F9-DA7472BC4B96}" type="parTrans" cxnId="{C353CF7A-E0D4-4138-B1CD-EB9412919135}">
      <dgm:prSet/>
      <dgm:spPr/>
      <dgm:t>
        <a:bodyPr/>
        <a:lstStyle/>
        <a:p>
          <a:endParaRPr lang="en-AU"/>
        </a:p>
      </dgm:t>
    </dgm:pt>
    <dgm:pt modelId="{9D127622-17E5-4FCC-91F3-07FE6EB7631B}" type="sibTrans" cxnId="{C353CF7A-E0D4-4138-B1CD-EB9412919135}">
      <dgm:prSet/>
      <dgm:spPr/>
      <dgm:t>
        <a:bodyPr/>
        <a:lstStyle/>
        <a:p>
          <a:endParaRPr lang="en-AU"/>
        </a:p>
      </dgm:t>
    </dgm:pt>
    <dgm:pt modelId="{51A66A86-85D6-4B83-AF06-9AACEDD0650F}" type="pres">
      <dgm:prSet presAssocID="{8A0FAC29-6A0E-4804-96F7-651C0004531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6BC4D4A-26BB-4916-8BA6-1265492E26FB}" type="pres">
      <dgm:prSet presAssocID="{554667B6-FB43-402A-9ACC-692B9B5FDD0F}" presName="singleCycle" presStyleCnt="0"/>
      <dgm:spPr/>
    </dgm:pt>
    <dgm:pt modelId="{E73CDD25-9229-4C40-B0FA-69C34222380F}" type="pres">
      <dgm:prSet presAssocID="{554667B6-FB43-402A-9ACC-692B9B5FDD0F}" presName="singleCenter" presStyleLbl="node1" presStyleIdx="0" presStyleCnt="4" custScaleX="325315" custLinFactNeighborX="696" custLinFactNeighborY="-18774">
        <dgm:presLayoutVars>
          <dgm:chMax val="7"/>
          <dgm:chPref val="7"/>
        </dgm:presLayoutVars>
      </dgm:prSet>
      <dgm:spPr/>
    </dgm:pt>
    <dgm:pt modelId="{1271123E-4FCE-4DC2-A19C-EF4838E98921}" type="pres">
      <dgm:prSet presAssocID="{AD9D72D0-8337-4642-A0C3-415FCFFBFA0A}" presName="Name56" presStyleLbl="parChTrans1D2" presStyleIdx="0" presStyleCnt="3"/>
      <dgm:spPr/>
    </dgm:pt>
    <dgm:pt modelId="{FC388BA6-9303-4B22-81BA-6E4C3341ED05}" type="pres">
      <dgm:prSet presAssocID="{EEB31EEB-A22E-4974-BFBB-A3015717297A}" presName="text0" presStyleLbl="node1" presStyleIdx="1" presStyleCnt="4" custScaleX="497512" custRadScaleRad="141954" custRadScaleInc="468">
        <dgm:presLayoutVars>
          <dgm:bulletEnabled val="1"/>
        </dgm:presLayoutVars>
      </dgm:prSet>
      <dgm:spPr/>
    </dgm:pt>
    <dgm:pt modelId="{3B68B21A-290B-444D-9D20-81794A7445B9}" type="pres">
      <dgm:prSet presAssocID="{12630E71-A4DC-45A1-A821-212844833866}" presName="Name56" presStyleLbl="parChTrans1D2" presStyleIdx="1" presStyleCnt="3"/>
      <dgm:spPr/>
    </dgm:pt>
    <dgm:pt modelId="{0D4BF87A-2D20-461F-8BFF-8FBA88307703}" type="pres">
      <dgm:prSet presAssocID="{1E782B22-68DD-4A1C-BDD6-B0539A328EFF}" presName="text0" presStyleLbl="node1" presStyleIdx="2" presStyleCnt="4" custScaleX="241916" custScaleY="179494" custRadScaleRad="79104" custRadScaleInc="25845">
        <dgm:presLayoutVars>
          <dgm:bulletEnabled val="1"/>
        </dgm:presLayoutVars>
      </dgm:prSet>
      <dgm:spPr/>
    </dgm:pt>
    <dgm:pt modelId="{61C92B92-DD49-459D-98A7-CF40543C0192}" type="pres">
      <dgm:prSet presAssocID="{B6E32D56-4ECB-4300-B0F9-DA7472BC4B96}" presName="Name56" presStyleLbl="parChTrans1D2" presStyleIdx="2" presStyleCnt="3"/>
      <dgm:spPr/>
    </dgm:pt>
    <dgm:pt modelId="{BB9C5A9B-106F-48B8-8233-96AC8459E59D}" type="pres">
      <dgm:prSet presAssocID="{5DD7DD8C-BA48-4510-8A60-0FF0A0178278}" presName="text0" presStyleLbl="node1" presStyleIdx="3" presStyleCnt="4" custScaleX="240331" custScaleY="180061" custRadScaleRad="79049" custRadScaleInc="-25993">
        <dgm:presLayoutVars>
          <dgm:bulletEnabled val="1"/>
        </dgm:presLayoutVars>
      </dgm:prSet>
      <dgm:spPr/>
    </dgm:pt>
  </dgm:ptLst>
  <dgm:cxnLst>
    <dgm:cxn modelId="{7FFF4B00-048A-413D-9851-678303093C1D}" srcId="{554667B6-FB43-402A-9ACC-692B9B5FDD0F}" destId="{EEB31EEB-A22E-4974-BFBB-A3015717297A}" srcOrd="0" destOrd="0" parTransId="{AD9D72D0-8337-4642-A0C3-415FCFFBFA0A}" sibTransId="{279C22BA-D30C-4DB1-9AE7-BC6FE0BC47E2}"/>
    <dgm:cxn modelId="{CF61421A-59A7-4B11-9D64-72EC846B0543}" srcId="{554667B6-FB43-402A-9ACC-692B9B5FDD0F}" destId="{1E782B22-68DD-4A1C-BDD6-B0539A328EFF}" srcOrd="1" destOrd="0" parTransId="{12630E71-A4DC-45A1-A821-212844833866}" sibTransId="{B8E886A0-4289-4503-90D0-5CE4F3039D59}"/>
    <dgm:cxn modelId="{1225D428-BBB0-453A-971C-524687AFC59A}" type="presOf" srcId="{8A0FAC29-6A0E-4804-96F7-651C00045317}" destId="{51A66A86-85D6-4B83-AF06-9AACEDD0650F}" srcOrd="0" destOrd="0" presId="urn:microsoft.com/office/officeart/2008/layout/RadialCluster"/>
    <dgm:cxn modelId="{BF0CD635-4CED-444F-9086-A10F6C8152D0}" type="presOf" srcId="{B6E32D56-4ECB-4300-B0F9-DA7472BC4B96}" destId="{61C92B92-DD49-459D-98A7-CF40543C0192}" srcOrd="0" destOrd="0" presId="urn:microsoft.com/office/officeart/2008/layout/RadialCluster"/>
    <dgm:cxn modelId="{F5ED6365-A75D-4E54-86EA-5CCB69745F8F}" type="presOf" srcId="{5DD7DD8C-BA48-4510-8A60-0FF0A0178278}" destId="{BB9C5A9B-106F-48B8-8233-96AC8459E59D}" srcOrd="0" destOrd="0" presId="urn:microsoft.com/office/officeart/2008/layout/RadialCluster"/>
    <dgm:cxn modelId="{BE3CE266-9B36-4E70-9BE1-E4200BBDB9BE}" type="presOf" srcId="{AD9D72D0-8337-4642-A0C3-415FCFFBFA0A}" destId="{1271123E-4FCE-4DC2-A19C-EF4838E98921}" srcOrd="0" destOrd="0" presId="urn:microsoft.com/office/officeart/2008/layout/RadialCluster"/>
    <dgm:cxn modelId="{C353CF7A-E0D4-4138-B1CD-EB9412919135}" srcId="{554667B6-FB43-402A-9ACC-692B9B5FDD0F}" destId="{5DD7DD8C-BA48-4510-8A60-0FF0A0178278}" srcOrd="2" destOrd="0" parTransId="{B6E32D56-4ECB-4300-B0F9-DA7472BC4B96}" sibTransId="{9D127622-17E5-4FCC-91F3-07FE6EB7631B}"/>
    <dgm:cxn modelId="{69076184-B23A-4594-8108-EC2AF1C30A3E}" type="presOf" srcId="{1E782B22-68DD-4A1C-BDD6-B0539A328EFF}" destId="{0D4BF87A-2D20-461F-8BFF-8FBA88307703}" srcOrd="0" destOrd="0" presId="urn:microsoft.com/office/officeart/2008/layout/RadialCluster"/>
    <dgm:cxn modelId="{D60BEA88-D7B2-429F-9EC3-1C27574766A9}" srcId="{8A0FAC29-6A0E-4804-96F7-651C00045317}" destId="{554667B6-FB43-402A-9ACC-692B9B5FDD0F}" srcOrd="0" destOrd="0" parTransId="{9D7A0F8C-E799-43EB-9AD2-95C2B93CBA56}" sibTransId="{E0BAA7B8-4054-46BA-8341-852DE181E8BA}"/>
    <dgm:cxn modelId="{E60D75AF-5653-4739-97DA-A75CD2D000F1}" type="presOf" srcId="{554667B6-FB43-402A-9ACC-692B9B5FDD0F}" destId="{E73CDD25-9229-4C40-B0FA-69C34222380F}" srcOrd="0" destOrd="0" presId="urn:microsoft.com/office/officeart/2008/layout/RadialCluster"/>
    <dgm:cxn modelId="{1F946CC6-50AA-4220-9355-7D2EE7E001B3}" type="presOf" srcId="{EEB31EEB-A22E-4974-BFBB-A3015717297A}" destId="{FC388BA6-9303-4B22-81BA-6E4C3341ED05}" srcOrd="0" destOrd="0" presId="urn:microsoft.com/office/officeart/2008/layout/RadialCluster"/>
    <dgm:cxn modelId="{0B2B4ACA-F703-4A3D-B471-908459A088D7}" type="presOf" srcId="{12630E71-A4DC-45A1-A821-212844833866}" destId="{3B68B21A-290B-444D-9D20-81794A7445B9}" srcOrd="0" destOrd="0" presId="urn:microsoft.com/office/officeart/2008/layout/RadialCluster"/>
    <dgm:cxn modelId="{AB9FAEE4-01DA-4522-8A4A-6FE15DB497BC}" type="presParOf" srcId="{51A66A86-85D6-4B83-AF06-9AACEDD0650F}" destId="{06BC4D4A-26BB-4916-8BA6-1265492E26FB}" srcOrd="0" destOrd="0" presId="urn:microsoft.com/office/officeart/2008/layout/RadialCluster"/>
    <dgm:cxn modelId="{6860EB11-B7B6-4EB2-B73F-F3FABF9F6EE1}" type="presParOf" srcId="{06BC4D4A-26BB-4916-8BA6-1265492E26FB}" destId="{E73CDD25-9229-4C40-B0FA-69C34222380F}" srcOrd="0" destOrd="0" presId="urn:microsoft.com/office/officeart/2008/layout/RadialCluster"/>
    <dgm:cxn modelId="{2A18CCC8-10A8-4B2D-B93F-57AA4DAC2CFC}" type="presParOf" srcId="{06BC4D4A-26BB-4916-8BA6-1265492E26FB}" destId="{1271123E-4FCE-4DC2-A19C-EF4838E98921}" srcOrd="1" destOrd="0" presId="urn:microsoft.com/office/officeart/2008/layout/RadialCluster"/>
    <dgm:cxn modelId="{12AAC318-763D-4CCD-95BB-74A9037BD9D9}" type="presParOf" srcId="{06BC4D4A-26BB-4916-8BA6-1265492E26FB}" destId="{FC388BA6-9303-4B22-81BA-6E4C3341ED05}" srcOrd="2" destOrd="0" presId="urn:microsoft.com/office/officeart/2008/layout/RadialCluster"/>
    <dgm:cxn modelId="{00D82170-4777-407F-B6C0-2032CDBC5BC0}" type="presParOf" srcId="{06BC4D4A-26BB-4916-8BA6-1265492E26FB}" destId="{3B68B21A-290B-444D-9D20-81794A7445B9}" srcOrd="3" destOrd="0" presId="urn:microsoft.com/office/officeart/2008/layout/RadialCluster"/>
    <dgm:cxn modelId="{D5E92B1A-FB05-4E67-9D48-C1735692DD5D}" type="presParOf" srcId="{06BC4D4A-26BB-4916-8BA6-1265492E26FB}" destId="{0D4BF87A-2D20-461F-8BFF-8FBA88307703}" srcOrd="4" destOrd="0" presId="urn:microsoft.com/office/officeart/2008/layout/RadialCluster"/>
    <dgm:cxn modelId="{DE53FCA5-AF11-4B27-BE5D-0A7D2EDF3234}" type="presParOf" srcId="{06BC4D4A-26BB-4916-8BA6-1265492E26FB}" destId="{61C92B92-DD49-459D-98A7-CF40543C0192}" srcOrd="5" destOrd="0" presId="urn:microsoft.com/office/officeart/2008/layout/RadialCluster"/>
    <dgm:cxn modelId="{C42E4F14-BB99-49BE-98A4-2DAC6E56C87A}" type="presParOf" srcId="{06BC4D4A-26BB-4916-8BA6-1265492E26FB}" destId="{BB9C5A9B-106F-48B8-8233-96AC8459E59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3CDD25-9229-4C40-B0FA-69C34222380F}">
      <dsp:nvSpPr>
        <dsp:cNvPr id="0" name=""/>
        <dsp:cNvSpPr/>
      </dsp:nvSpPr>
      <dsp:spPr>
        <a:xfrm>
          <a:off x="104888" y="1602151"/>
          <a:ext cx="5800626" cy="1783080"/>
        </a:xfrm>
        <a:prstGeom prst="round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kern="1200"/>
            <a:t>Management Information Systems COSC572</a:t>
          </a:r>
          <a:endParaRPr lang="en-AU" sz="2800" kern="1200"/>
        </a:p>
      </dsp:txBody>
      <dsp:txXfrm>
        <a:off x="191931" y="1689194"/>
        <a:ext cx="5626540" cy="1608994"/>
      </dsp:txXfrm>
    </dsp:sp>
    <dsp:sp modelId="{1271123E-4FCE-4DC2-A19C-EF4838E98921}">
      <dsp:nvSpPr>
        <dsp:cNvPr id="0" name=""/>
        <dsp:cNvSpPr/>
      </dsp:nvSpPr>
      <dsp:spPr>
        <a:xfrm rot="16139460">
          <a:off x="2782135" y="1398407"/>
          <a:ext cx="40755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7551" y="0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388BA6-9303-4B22-81BA-6E4C3341ED05}">
      <dsp:nvSpPr>
        <dsp:cNvPr id="0" name=""/>
        <dsp:cNvSpPr/>
      </dsp:nvSpPr>
      <dsp:spPr>
        <a:xfrm>
          <a:off x="5" y="0"/>
          <a:ext cx="5943594" cy="1194663"/>
        </a:xfrm>
        <a:prstGeom prst="roundRect">
          <a:avLst/>
        </a:prstGeom>
        <a:solidFill>
          <a:schemeClr val="accent5">
            <a:shade val="50000"/>
            <a:hueOff val="167129"/>
            <a:satOff val="4478"/>
            <a:lumOff val="19726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i="1" u="sng" kern="1200" dirty="0"/>
            <a:t>Data Management in Social Business</a:t>
          </a:r>
          <a:endParaRPr lang="en-AU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b="1" u="sng" kern="1200" dirty="0"/>
            <a:t>Assessment 2</a:t>
          </a:r>
          <a:endParaRPr lang="en-AU" sz="2800" kern="1200" dirty="0"/>
        </a:p>
      </dsp:txBody>
      <dsp:txXfrm>
        <a:off x="58324" y="58319"/>
        <a:ext cx="5826956" cy="1078025"/>
      </dsp:txXfrm>
    </dsp:sp>
    <dsp:sp modelId="{3B68B21A-290B-444D-9D20-81794A7445B9}">
      <dsp:nvSpPr>
        <dsp:cNvPr id="0" name=""/>
        <dsp:cNvSpPr/>
      </dsp:nvSpPr>
      <dsp:spPr>
        <a:xfrm rot="3605797">
          <a:off x="3341243" y="3690667"/>
          <a:ext cx="7046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4687" y="0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4BF87A-2D20-461F-8BFF-8FBA88307703}">
      <dsp:nvSpPr>
        <dsp:cNvPr id="0" name=""/>
        <dsp:cNvSpPr/>
      </dsp:nvSpPr>
      <dsp:spPr>
        <a:xfrm>
          <a:off x="3040815" y="3996102"/>
          <a:ext cx="2890082" cy="2144349"/>
        </a:xfrm>
        <a:prstGeom prst="roundRect">
          <a:avLst/>
        </a:prstGeom>
        <a:solidFill>
          <a:schemeClr val="accent5">
            <a:shade val="50000"/>
            <a:hueOff val="334258"/>
            <a:satOff val="8955"/>
            <a:lumOff val="39453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Submitted To</a:t>
          </a:r>
        </a:p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Matthew Wysel</a:t>
          </a:r>
        </a:p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Teacher, UNE</a:t>
          </a:r>
        </a:p>
      </dsp:txBody>
      <dsp:txXfrm>
        <a:off x="3145493" y="4100780"/>
        <a:ext cx="2680726" cy="1934993"/>
      </dsp:txXfrm>
    </dsp:sp>
    <dsp:sp modelId="{61C92B92-DD49-459D-98A7-CF40543C0192}">
      <dsp:nvSpPr>
        <dsp:cNvPr id="0" name=""/>
        <dsp:cNvSpPr/>
      </dsp:nvSpPr>
      <dsp:spPr>
        <a:xfrm rot="7265623">
          <a:off x="1928505" y="3689611"/>
          <a:ext cx="7108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0899" y="0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9C5A9B-106F-48B8-8233-96AC8459E59D}">
      <dsp:nvSpPr>
        <dsp:cNvPr id="0" name=""/>
        <dsp:cNvSpPr/>
      </dsp:nvSpPr>
      <dsp:spPr>
        <a:xfrm>
          <a:off x="16154" y="3993991"/>
          <a:ext cx="2871146" cy="2151123"/>
        </a:xfrm>
        <a:prstGeom prst="roundRect">
          <a:avLst/>
        </a:prstGeom>
        <a:solidFill>
          <a:schemeClr val="accent5">
            <a:shade val="50000"/>
            <a:hueOff val="167129"/>
            <a:satOff val="4478"/>
            <a:lumOff val="19726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Submitted By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Bikash Neupane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220245756</a:t>
          </a:r>
        </a:p>
      </dsp:txBody>
      <dsp:txXfrm>
        <a:off x="121163" y="4099000"/>
        <a:ext cx="2661128" cy="1941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A0B1F-C3F0-4E28-BB28-CCEE9E2D18CC}" type="datetimeFigureOut">
              <a:rPr lang="en-AU" smtClean="0"/>
              <a:t>Sun, 17 Sep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D5DF6-6D91-4788-9EB2-F13A0D50A5B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3708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CDA25-1F47-7BB7-597F-E61DB264C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07E1C-FDAF-6594-91F7-225EE4819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D4626-1CEF-6F31-A3CF-E1AE0A223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FDFAA-895E-4E7C-B2FD-AE1621EB0A48}" type="datetime1">
              <a:rPr lang="en-AU" smtClean="0"/>
              <a:t>Sun, 17 Sep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FFF-6B93-B008-1F04-8F2B7C3D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79542-0CB2-5287-A85B-831818AB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86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8157-0D4C-CCB2-36E6-4C198E11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50D37-E452-35E2-7535-B96D9F0DE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AB249-340C-09FA-8848-21E26BE75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4112-9331-4C0E-8339-171CCCB2020D}" type="datetime1">
              <a:rPr lang="en-AU" smtClean="0"/>
              <a:t>Sun, 17 Sep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5E569-726C-7D33-2CF0-0167CCF9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7F652-BEF1-3AF6-BF44-9A5A0E97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074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BC3995-47CB-BC3B-7C5E-2112F9FFF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F7619-8549-89D4-5A26-37551F818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9041E-DB1F-8859-8AD4-A281CC8A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9EE8-C1D4-4E76-9175-0566F378C57D}" type="datetime1">
              <a:rPr lang="en-AU" smtClean="0"/>
              <a:t>Sun, 17 Sep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BF277-C315-5ADD-792C-A1884581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51701-46A0-A0A5-90DC-05AF2749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977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A69C-FC4E-55FB-9255-409D1554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FBB14-4E6A-9E7E-5918-6C9B4049E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4C442-EEF3-DA25-239C-ADA5C1B9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4C1F6-D58F-49E8-9DC8-DA7C30E43C3F}" type="datetime1">
              <a:rPr lang="en-AU" smtClean="0"/>
              <a:t>Sun, 17 Sep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F14FD-8932-F793-8261-F38E4D6B0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2A11-E12E-07CA-2535-DEA4C685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81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ADEA-7E2A-3873-E65F-67D2234D2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4A90D-96AC-22C0-FF05-BA50B156A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ED1CB-9BD6-8678-40AF-B42E0C396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FF1F9-576A-4B3D-A778-1BBC476EAF2F}" type="datetime1">
              <a:rPr lang="en-AU" smtClean="0"/>
              <a:t>Sun, 17 Sep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21946-3F0D-6B16-D342-4FB884D5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B935F-3B82-10C7-6D63-8930CA4B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35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25B0-A385-2BB9-73AC-18EEE062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6007F-D3C0-5726-D660-856BD93E7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4DB14-F444-D8B3-56BA-6650EE6A6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B5A2E-0AC6-40D6-96D1-3A5BC910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0D0D-E0B4-4642-A77C-FDAFF6C8ED73}" type="datetime1">
              <a:rPr lang="en-AU" smtClean="0"/>
              <a:t>Sun, 17 Sep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7D16B-15C6-57D1-2EB9-6405697EF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7C7C4-4CB2-EEC8-56C1-5EF05937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615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10714-5E17-3B00-8BA4-9B7C01BE4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E6D44-DC8C-37A7-5F9C-D9AD69321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2B8C5-1F1C-3163-4992-BB1848369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D26AD-58E1-282B-1768-764EBFD82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8398FE-A639-76F0-6BBE-30FA30271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22C3F-4630-4005-21B0-F5BA235B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E8233-3B3E-4D2B-89F5-35F43EBEFE3E}" type="datetime1">
              <a:rPr lang="en-AU" smtClean="0"/>
              <a:t>Sun, 17 Sep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D7FD3A-3C95-5C97-4AC1-0F288A58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95580-3C53-696E-04B0-DEBD88AA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12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5564-A649-B1AB-0E4C-04CEF1A0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2E6B8-58D3-6B63-DEE5-362C3BA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35A9-0F5C-48D3-BDC9-00416B6808FE}" type="datetime1">
              <a:rPr lang="en-AU" smtClean="0"/>
              <a:t>Sun, 17 Sep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F29AB-B6F3-9992-D85C-5CEC026B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96EB5-9886-02F4-34F9-96A2214D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972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ABD828-D877-FC05-1220-F9CC78E75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0705-A97A-4D16-9598-21823FAF9EE5}" type="datetime1">
              <a:rPr lang="en-AU" smtClean="0"/>
              <a:t>Sun, 17 Sep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6FB0C-E414-0D88-FEF0-72C19071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7F20-86AB-4C4F-008C-6974FC87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03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6EDE-5708-1F73-27E7-60BFF6D0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7E7A-4A73-12A4-4A8E-9C0404734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02D98-EE00-5CB7-B0A9-D72AC2ACD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D2228-F9FE-4D28-E1C5-E3992310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1FB8-DFD2-4357-840A-82D61DB5D89C}" type="datetime1">
              <a:rPr lang="en-AU" smtClean="0"/>
              <a:t>Sun, 17 Sep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0F9E2-8E71-D8EC-6930-E6431104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95287-1660-4165-AA8F-3B020EAB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84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1308-2D8E-CC81-9D5B-378AFE8E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3A3B91-2858-A335-4DCB-D0450D123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35189-C032-63ED-9183-5B4FBD6A5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5A6D70-87AD-368D-9174-6BE9F91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ECCAB-B6F8-4756-9FB0-087878478AC3}" type="datetime1">
              <a:rPr lang="en-AU" smtClean="0"/>
              <a:t>Sun, 17 Sep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AE5B4-E6FC-1C17-8BA2-B92F32EE1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756B4-7507-3C32-4423-1D804123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1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009A4A-13CF-A58A-ACFB-6FCB72B0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96C23-12CA-C495-4393-0CBB6FB55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23795-FBB1-D094-EB0E-77AF1D851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823C6-F21E-4F29-9320-094003D74872}" type="datetime1">
              <a:rPr lang="en-AU" smtClean="0"/>
              <a:t>Sun, 17 Sep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58B74-8864-E69C-B696-E8395A65F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82BC3-3794-5C1B-53E2-C1A8E70E1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8A12A-A471-4717-A6B9-2194EB9B2E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613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20000"/>
    </mc:Choice>
    <mc:Fallback xmlns="">
      <p:transition advClick="0" advTm="20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yber-security-encryption-security-2537786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ortinf.net/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ear-gear-wheel-mechanism-system-1444115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hehenryford/6127192517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brainpop_uk/4614904458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1922-happy-transparen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cales-weights-measures-gold-308063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umbs_up_by_Wakalani.jpg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agnifying_glass_with_focus_on_glass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winnie_pix/26705458947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impacts.org/tepsbrainestimat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4929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9342976@N00/2378404980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syt.2019.00595/ful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aceartsite.com/clip-art-5.ph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51861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camknows/4712191684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06/whats-needed-for-high-speed-networking-and-computer-power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888B791-B2D4-0552-EBC4-04D213136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302125"/>
              </p:ext>
            </p:extLst>
          </p:nvPr>
        </p:nvGraphicFramePr>
        <p:xfrm>
          <a:off x="3124200" y="352425"/>
          <a:ext cx="5943600" cy="615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DF068B-CED1-19E8-7561-B3BED7E9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34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265" r="9089" b="734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Security Protocols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839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92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9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Cloud Storage Solutions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7" name="Straight Connector 9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628" r="19628"/>
          <a:stretch/>
        </p:blipFill>
        <p:spPr>
          <a:xfrm>
            <a:off x="5986925" y="1717584"/>
            <a:ext cx="5664133" cy="4481078"/>
          </a:xfrm>
          <a:prstGeom prst="rect">
            <a:avLst/>
          </a:prstGeom>
        </p:spPr>
      </p:pic>
      <p:grpSp>
        <p:nvGrpSpPr>
          <p:cNvPr id="108" name="Group 98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09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2125DE-CF96-81EA-9717-121F98A7FB95}"/>
              </a:ext>
            </a:extLst>
          </p:cNvPr>
          <p:cNvSpPr txBox="1"/>
          <p:nvPr/>
        </p:nvSpPr>
        <p:spPr>
          <a:xfrm>
            <a:off x="9464241" y="5998607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AU" sz="700">
                <a:solidFill>
                  <a:srgbClr val="FFFFFF"/>
                </a:solidFill>
                <a:hlinkClick r:id="rId3" tooltip="https://suportinf.ne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AU" sz="700">
                <a:solidFill>
                  <a:srgbClr val="FFFFFF"/>
                </a:solidFill>
              </a:rPr>
              <a:t> by Unknown Author is licensed under </a:t>
            </a:r>
            <a:r>
              <a:rPr lang="en-AU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A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76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23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dirty="0">
                <a:solidFill>
                  <a:schemeClr val="bg1"/>
                </a:solidFill>
              </a:rPr>
              <a:t>The Function of Data Management Systems</a:t>
            </a:r>
          </a:p>
        </p:txBody>
      </p:sp>
      <p:sp>
        <p:nvSpPr>
          <p:cNvPr id="1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3106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2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492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47" name="Freeform: Shape 12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8" name="Freeform: Shape 12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Operational Efficiency</a:t>
            </a:r>
          </a:p>
        </p:txBody>
      </p:sp>
      <p:sp>
        <p:nvSpPr>
          <p:cNvPr id="149" name="Rectangle 1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Rectangle 1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3600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413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468" r="-1" b="1251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Strategic Alignment</a:t>
            </a:r>
          </a:p>
        </p:txBody>
      </p:sp>
      <p:sp>
        <p:nvSpPr>
          <p:cNvPr id="160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32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" name="Rectangle 15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414" y="640080"/>
            <a:ext cx="4758458" cy="356616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User Experience Enhancement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982" r="1" b="1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4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0752" y="6356350"/>
            <a:ext cx="8630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301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6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prstGeom prst="ellipse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Impact of Humanitix's Strategies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88" r="-1" b="-1"/>
          <a:stretch/>
        </p:blipFill>
        <p:spPr>
          <a:xfrm>
            <a:off x="20" y="0"/>
            <a:ext cx="6992881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2781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32" r="-1" b="7830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Positive Impacts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605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" name="Rectangle 186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525" t="9091" r="5839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95" name="Rectangle 188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Areas for Consideration</a:t>
            </a:r>
          </a:p>
        </p:txBody>
      </p:sp>
      <p:sp>
        <p:nvSpPr>
          <p:cNvPr id="196" name="Rectangle 19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809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589" r="11534" b="2"/>
          <a:stretch/>
        </p:blipFill>
        <p:spPr>
          <a:xfrm>
            <a:off x="6536411" y="254456"/>
            <a:ext cx="4203526" cy="4203526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B369A2E-99B1-4A2B-9343-957A6C16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33" y="2101755"/>
            <a:ext cx="4298178" cy="26692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0" i="0">
                <a:solidFill>
                  <a:schemeClr val="bg1"/>
                </a:solidFill>
                <a:effectLst/>
              </a:rPr>
              <a:t>The Road Ahead for Humanitix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8E7A-35DB-D2F2-B7B9-68B32ABFA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45517" y="4863054"/>
            <a:ext cx="3624471" cy="81160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b="0" i="0">
                <a:solidFill>
                  <a:schemeClr val="bg1"/>
                </a:solidFill>
                <a:effectLst/>
              </a:rPr>
              <a:t>Harnessing data for a brighter, impactful future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B3D7D008-0B6D-4161-BEDA-6AF6A03BC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339FE9-6931-4B68-8E22-6539BB60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218489-E03B-4E4F-9ADA-EC579122A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6F491E-9A40-46C5-BD55-356F1502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EC201AA-621E-4837-A31C-D061443F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8320" y="414069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A707BA-98B0-47C5-B34A-63D60A01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0782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b="0" i="0" dirty="0">
                <a:effectLst/>
              </a:rPr>
              <a:t>The Power of Data in the Digital Age</a:t>
            </a:r>
            <a:endParaRPr lang="en-US" sz="43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A network of dots and lines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711" r="15789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6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8E7A-35DB-D2F2-B7B9-68B32ABFA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7715" y="2990818"/>
            <a:ext cx="4195673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z="2400" b="0" i="0" dirty="0">
                <a:solidFill>
                  <a:srgbClr val="374151"/>
                </a:solidFill>
                <a:effectLst/>
                <a:latin typeface="Söhne"/>
              </a:rPr>
              <a:t>How does </a:t>
            </a:r>
            <a:r>
              <a:rPr lang="en-AU" sz="2400" b="0" i="0" dirty="0" err="1">
                <a:solidFill>
                  <a:srgbClr val="374151"/>
                </a:solidFill>
                <a:effectLst/>
                <a:latin typeface="Söhne"/>
              </a:rPr>
              <a:t>Humanitix</a:t>
            </a:r>
            <a:r>
              <a:rPr lang="en-AU" sz="2400" b="0" i="0" dirty="0">
                <a:solidFill>
                  <a:srgbClr val="374151"/>
                </a:solidFill>
                <a:effectLst/>
                <a:latin typeface="Söhne"/>
              </a:rPr>
              <a:t> harness this power?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0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chemeClr val="tx1">
                    <a:alpha val="6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>
                  <a:alpha val="60000"/>
                </a:schemeClr>
              </a:solidFill>
              <a:latin typeface="Calibri" panose="020F0502020204030204"/>
            </a:endParaRPr>
          </a:p>
        </p:txBody>
      </p:sp>
      <p:cxnSp>
        <p:nvCxnSpPr>
          <p:cNvPr id="22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92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30D1A4-A609-8947-854A-9F4EED6D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8A12A-A471-4717-A6B9-2194EB9B2EDB}" type="slidenum">
              <a:rPr lang="en-AU" smtClean="0"/>
              <a:t>20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59BF0-4862-5CF3-960B-FC372F2A58A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985520" y="822960"/>
            <a:ext cx="10109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u="sng" dirty="0"/>
              <a:t>References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3600" dirty="0"/>
              <a:t>Laudon, K. C., &amp; Laudon, J. P. (2021). Management Information Systems: Managing the Digital Firm. Pearson.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3600" dirty="0"/>
              <a:t>Watson, H.J. (2014). Data Management: Databases and Organizations. Wiley.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3600" dirty="0"/>
              <a:t>Davenport, T.H. (2013). Analytics in Action. MIT Press.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sz="3600" dirty="0"/>
              <a:t>Smith, A. (2018). Ethical Considerations in Digital Age. Oxford University Press.</a:t>
            </a:r>
          </a:p>
        </p:txBody>
      </p:sp>
    </p:spTree>
    <p:extLst>
      <p:ext uri="{BB962C8B-B14F-4D97-AF65-F5344CB8AC3E}">
        <p14:creationId xmlns:p14="http://schemas.microsoft.com/office/powerpoint/2010/main" val="398680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655" r="-1" b="1065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0" i="0">
                <a:solidFill>
                  <a:schemeClr val="bg1"/>
                </a:solidFill>
                <a:effectLst/>
              </a:rPr>
              <a:t>Objectives &amp; Strategies of Data Management</a:t>
            </a: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6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155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3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u="sng" dirty="0">
                <a:effectLst/>
              </a:rPr>
              <a:t>Objective</a:t>
            </a:r>
            <a:r>
              <a:rPr lang="en-US" sz="4800" b="0" i="0" dirty="0">
                <a:effectLst/>
              </a:rPr>
              <a:t> Enhance the ticketing experience</a:t>
            </a:r>
            <a:endParaRPr lang="en-US" sz="4800" dirty="0"/>
          </a:p>
        </p:txBody>
      </p:sp>
      <p:sp>
        <p:nvSpPr>
          <p:cNvPr id="42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702" r="21751" b="2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 smtClean="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898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5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0" i="0">
                <a:solidFill>
                  <a:schemeClr val="bg1"/>
                </a:solidFill>
                <a:effectLst/>
              </a:rPr>
              <a:t>Strategy 1: Personalization</a:t>
            </a: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5306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377" r="-1" b="1533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>
                <a:solidFill>
                  <a:schemeClr val="bg1"/>
                </a:solidFill>
                <a:effectLst/>
              </a:rPr>
              <a:t>Strategy 2: Philanthropy</a:t>
            </a:r>
            <a:endParaRPr lang="en-US" sz="500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4843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Strategy 3: Feedback Loop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608" b="6608"/>
          <a:stretch/>
        </p:blipFill>
        <p:spPr>
          <a:xfrm>
            <a:off x="4791745" y="961812"/>
            <a:ext cx="5681908" cy="49309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2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b="0" i="0">
                <a:solidFill>
                  <a:srgbClr val="FFFFFF"/>
                </a:solidFill>
                <a:effectLst/>
              </a:rPr>
              <a:t>Technical Provision of Data Management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58E7A-35DB-D2F2-B7B9-68B32ABFA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0" i="0">
                <a:solidFill>
                  <a:srgbClr val="FFFFFF"/>
                </a:solidFill>
                <a:effectLst/>
              </a:rPr>
              <a:t>Ensuring seamless and secure experiences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3666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907AA65-6262-E459-07EB-7D1992FA1E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054" r="2289" b="708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E57A2-1DAD-E1CA-6223-956A096BB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0" i="0">
                <a:effectLst/>
              </a:rPr>
              <a:t>Robust IT Infrastructure</a:t>
            </a:r>
            <a:endParaRPr lang="en-US" sz="37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D80DD-17B8-F8D8-D97A-AEC3BEB4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808A12A-A471-4717-A6B9-2194EB9B2EDB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8321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224</Words>
  <Application>Microsoft Office PowerPoint</Application>
  <PresentationFormat>Widescreen</PresentationFormat>
  <Paragraphs>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Söhne</vt:lpstr>
      <vt:lpstr>Wingdings</vt:lpstr>
      <vt:lpstr>Office Theme</vt:lpstr>
      <vt:lpstr>PowerPoint Presentation</vt:lpstr>
      <vt:lpstr>The Power of Data in the Digital Age</vt:lpstr>
      <vt:lpstr>Objectives &amp; Strategies of Data Management</vt:lpstr>
      <vt:lpstr>Objective Enhance the ticketing experience</vt:lpstr>
      <vt:lpstr>Strategy 1: Personalization</vt:lpstr>
      <vt:lpstr>Strategy 2: Philanthropy</vt:lpstr>
      <vt:lpstr>Strategy 3: Feedback Loop</vt:lpstr>
      <vt:lpstr>Technical Provision of Data Management</vt:lpstr>
      <vt:lpstr>Robust IT Infrastructure</vt:lpstr>
      <vt:lpstr>Security Protocols</vt:lpstr>
      <vt:lpstr>Cloud Storage Solutions</vt:lpstr>
      <vt:lpstr>The Function of Data Management Systems</vt:lpstr>
      <vt:lpstr>Operational Efficiency</vt:lpstr>
      <vt:lpstr>Strategic Alignment</vt:lpstr>
      <vt:lpstr>User Experience Enhancement</vt:lpstr>
      <vt:lpstr>Impact of Humanitix's Strategies</vt:lpstr>
      <vt:lpstr>Positive Impacts</vt:lpstr>
      <vt:lpstr>Areas for Consideration</vt:lpstr>
      <vt:lpstr>The Road Ahead for Humanitix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Bikash Neupane</dc:creator>
  <cp:lastModifiedBy>Bikash Neupane</cp:lastModifiedBy>
  <cp:revision>1</cp:revision>
  <dcterms:created xsi:type="dcterms:W3CDTF">2023-09-15T11:49:57Z</dcterms:created>
  <dcterms:modified xsi:type="dcterms:W3CDTF">2023-09-17T03:26:15Z</dcterms:modified>
</cp:coreProperties>
</file>